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ntserrat Extra-Bold" charset="1" panose="00000900000000000000"/>
      <p:regular r:id="rId10"/>
    </p:embeddedFont>
    <p:embeddedFont>
      <p:font typeface="Montserrat Extra-Bold Bold" charset="1" panose="00000A00000000000000"/>
      <p:regular r:id="rId11"/>
    </p:embeddedFont>
    <p:embeddedFont>
      <p:font typeface="Montserrat Extra-Bold Italics" charset="1" panose="00000900000000000000"/>
      <p:regular r:id="rId12"/>
    </p:embeddedFont>
    <p:embeddedFont>
      <p:font typeface="Montserrat Extra-Bold Bold Italics" charset="1" panose="00000A00000000000000"/>
      <p:regular r:id="rId13"/>
    </p:embeddedFont>
    <p:embeddedFont>
      <p:font typeface="Montserrat Semi-Bold" charset="1" panose="00000700000000000000"/>
      <p:regular r:id="rId14"/>
    </p:embeddedFont>
    <p:embeddedFont>
      <p:font typeface="Montserrat Semi-Bold Bold" charset="1" panose="00000800000000000000"/>
      <p:regular r:id="rId15"/>
    </p:embeddedFont>
    <p:embeddedFont>
      <p:font typeface="Montserrat Semi-Bold Italics" charset="1" panose="00000700000000000000"/>
      <p:regular r:id="rId16"/>
    </p:embeddedFont>
    <p:embeddedFont>
      <p:font typeface="Montserrat Semi-Bold Bold Italics" charset="1" panose="00000800000000000000"/>
      <p:regular r:id="rId17"/>
    </p:embeddedFont>
    <p:embeddedFont>
      <p:font typeface="Space Mono" charset="1" panose="02000509040000020004"/>
      <p:regular r:id="rId18"/>
    </p:embeddedFont>
    <p:embeddedFont>
      <p:font typeface="Space Mono Bold" charset="1" panose="02000809030000020004"/>
      <p:regular r:id="rId19"/>
    </p:embeddedFont>
    <p:embeddedFont>
      <p:font typeface="Space Mono Italics" charset="1" panose="02000509090000090004"/>
      <p:regular r:id="rId20"/>
    </p:embeddedFont>
    <p:embeddedFont>
      <p:font typeface="Space Mono Bold Italics" charset="1" panose="02000809040000090004"/>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30" Target="slides/slide9.xml" Type="http://schemas.openxmlformats.org/officeDocument/2006/relationships/slide"/><Relationship Id="rId31" Target="slides/slide10.xml" Type="http://schemas.openxmlformats.org/officeDocument/2006/relationships/slide"/><Relationship Id="rId32" Target="slides/slide11.xml" Type="http://schemas.openxmlformats.org/officeDocument/2006/relationships/slide"/><Relationship Id="rId33" Target="slides/slide12.xml" Type="http://schemas.openxmlformats.org/officeDocument/2006/relationships/slide"/><Relationship Id="rId34" Target="slides/slide13.xml" Type="http://schemas.openxmlformats.org/officeDocument/2006/relationships/slide"/><Relationship Id="rId35" Target="slides/slide14.xml" Type="http://schemas.openxmlformats.org/officeDocument/2006/relationships/slide"/><Relationship Id="rId36" Target="slides/slide15.xml" Type="http://schemas.openxmlformats.org/officeDocument/2006/relationships/slide"/><Relationship Id="rId37" Target="slides/slide16.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0.png" Type="http://schemas.openxmlformats.org/officeDocument/2006/relationships/image"/><Relationship Id="rId11" Target="../media/image101.png" Type="http://schemas.openxmlformats.org/officeDocument/2006/relationships/image"/><Relationship Id="rId2" Target="../media/image93.png" Type="http://schemas.openxmlformats.org/officeDocument/2006/relationships/image"/><Relationship Id="rId3" Target="../media/image94.png" Type="http://schemas.openxmlformats.org/officeDocument/2006/relationships/image"/><Relationship Id="rId4" Target="../media/image95.png" Type="http://schemas.openxmlformats.org/officeDocument/2006/relationships/image"/><Relationship Id="rId5" Target="../media/image96.png" Type="http://schemas.openxmlformats.org/officeDocument/2006/relationships/image"/><Relationship Id="rId6" Target="../media/image97.png" Type="http://schemas.openxmlformats.org/officeDocument/2006/relationships/image"/><Relationship Id="rId7" Target="../media/image98.png" Type="http://schemas.openxmlformats.org/officeDocument/2006/relationships/image"/><Relationship Id="rId8" Target="../media/image88.png" Type="http://schemas.openxmlformats.org/officeDocument/2006/relationships/image"/><Relationship Id="rId9" Target="../media/image9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5.png" Type="http://schemas.openxmlformats.org/officeDocument/2006/relationships/image"/><Relationship Id="rId11" Target="../media/image87.png" Type="http://schemas.openxmlformats.org/officeDocument/2006/relationships/image"/><Relationship Id="rId12" Target="../media/image106.png" Type="http://schemas.openxmlformats.org/officeDocument/2006/relationships/image"/><Relationship Id="rId13" Target="../media/image107.png" Type="http://schemas.openxmlformats.org/officeDocument/2006/relationships/image"/><Relationship Id="rId14" Target="../media/image108.png" Type="http://schemas.openxmlformats.org/officeDocument/2006/relationships/image"/><Relationship Id="rId15" Target="../media/image109.svg" Type="http://schemas.openxmlformats.org/officeDocument/2006/relationships/image"/><Relationship Id="rId2" Target="../media/image95.png" Type="http://schemas.openxmlformats.org/officeDocument/2006/relationships/image"/><Relationship Id="rId3" Target="../media/image102.png" Type="http://schemas.openxmlformats.org/officeDocument/2006/relationships/image"/><Relationship Id="rId4" Target="../media/image88.png" Type="http://schemas.openxmlformats.org/officeDocument/2006/relationships/image"/><Relationship Id="rId5" Target="../media/image97.png" Type="http://schemas.openxmlformats.org/officeDocument/2006/relationships/image"/><Relationship Id="rId6" Target="../media/image103.png" Type="http://schemas.openxmlformats.org/officeDocument/2006/relationships/image"/><Relationship Id="rId7" Target="../media/image104.png" Type="http://schemas.openxmlformats.org/officeDocument/2006/relationships/image"/><Relationship Id="rId8" Target="../media/image9.png" Type="http://schemas.openxmlformats.org/officeDocument/2006/relationships/image"/><Relationship Id="rId9" Target="../media/image1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7.svg" Type="http://schemas.openxmlformats.org/officeDocument/2006/relationships/image"/><Relationship Id="rId11" Target="../media/image118.png" Type="http://schemas.openxmlformats.org/officeDocument/2006/relationships/image"/><Relationship Id="rId12" Target="../media/image119.png" Type="http://schemas.openxmlformats.org/officeDocument/2006/relationships/image"/><Relationship Id="rId13" Target="../media/image120.sv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23.png" Type="http://schemas.openxmlformats.org/officeDocument/2006/relationships/image"/><Relationship Id="rId17" Target="../media/image124.png" Type="http://schemas.openxmlformats.org/officeDocument/2006/relationships/image"/><Relationship Id="rId18" Target="../media/image125.svg" Type="http://schemas.openxmlformats.org/officeDocument/2006/relationships/image"/><Relationship Id="rId19" Target="../media/image126.png" Type="http://schemas.openxmlformats.org/officeDocument/2006/relationships/image"/><Relationship Id="rId2" Target="../media/image110.png" Type="http://schemas.openxmlformats.org/officeDocument/2006/relationships/image"/><Relationship Id="rId20" Target="../media/image127.svg" Type="http://schemas.openxmlformats.org/officeDocument/2006/relationships/image"/><Relationship Id="rId21" Target="../media/image128.png" Type="http://schemas.openxmlformats.org/officeDocument/2006/relationships/image"/><Relationship Id="rId22" Target="../media/image129.svg" Type="http://schemas.openxmlformats.org/officeDocument/2006/relationships/image"/><Relationship Id="rId23" Target="../media/image56.png" Type="http://schemas.openxmlformats.org/officeDocument/2006/relationships/image"/><Relationship Id="rId24" Target="../media/image57.svg" Type="http://schemas.openxmlformats.org/officeDocument/2006/relationships/image"/><Relationship Id="rId25" Target="../media/image62.png" Type="http://schemas.openxmlformats.org/officeDocument/2006/relationships/image"/><Relationship Id="rId26" Target="../media/image63.svg" Type="http://schemas.openxmlformats.org/officeDocument/2006/relationships/image"/><Relationship Id="rId27" Target="../media/image64.png" Type="http://schemas.openxmlformats.org/officeDocument/2006/relationships/image"/><Relationship Id="rId28" Target="../media/image65.svg" Type="http://schemas.openxmlformats.org/officeDocument/2006/relationships/image"/><Relationship Id="rId29" Target="../media/image60.png" Type="http://schemas.openxmlformats.org/officeDocument/2006/relationships/image"/><Relationship Id="rId3" Target="../media/image111.png" Type="http://schemas.openxmlformats.org/officeDocument/2006/relationships/image"/><Relationship Id="rId30" Target="../media/image61.svg" Type="http://schemas.openxmlformats.org/officeDocument/2006/relationships/image"/><Relationship Id="rId31" Target="../media/image130.png" Type="http://schemas.openxmlformats.org/officeDocument/2006/relationships/image"/><Relationship Id="rId32" Target="../media/image131.svg" Type="http://schemas.openxmlformats.org/officeDocument/2006/relationships/image"/><Relationship Id="rId4" Target="../media/image112.png" Type="http://schemas.openxmlformats.org/officeDocument/2006/relationships/image"/><Relationship Id="rId5" Target="../media/image25.png" Type="http://schemas.openxmlformats.org/officeDocument/2006/relationships/image"/><Relationship Id="rId6" Target="../media/image113.png" Type="http://schemas.openxmlformats.org/officeDocument/2006/relationships/image"/><Relationship Id="rId7" Target="../media/image114.svg" Type="http://schemas.openxmlformats.org/officeDocument/2006/relationships/image"/><Relationship Id="rId8" Target="../media/image115.png" Type="http://schemas.openxmlformats.org/officeDocument/2006/relationships/image"/><Relationship Id="rId9" Target="../media/image11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svg" Type="http://schemas.openxmlformats.org/officeDocument/2006/relationships/image"/><Relationship Id="rId11" Target="../media/image112.png" Type="http://schemas.openxmlformats.org/officeDocument/2006/relationships/image"/><Relationship Id="rId12" Target="../media/image53.png" Type="http://schemas.openxmlformats.org/officeDocument/2006/relationships/image"/><Relationship Id="rId13" Target="../media/image138.png" Type="http://schemas.openxmlformats.org/officeDocument/2006/relationships/image"/><Relationship Id="rId14" Target="../media/image139.svg" Type="http://schemas.openxmlformats.org/officeDocument/2006/relationships/image"/><Relationship Id="rId15" Target="../media/image140.png" Type="http://schemas.openxmlformats.org/officeDocument/2006/relationships/image"/><Relationship Id="rId16" Target="../media/image141.svg" Type="http://schemas.openxmlformats.org/officeDocument/2006/relationships/image"/><Relationship Id="rId17" Target="../media/image142.png" Type="http://schemas.openxmlformats.org/officeDocument/2006/relationships/image"/><Relationship Id="rId18" Target="../media/image143.svg" Type="http://schemas.openxmlformats.org/officeDocument/2006/relationships/image"/><Relationship Id="rId19" Target="../media/image144.gif" Type="http://schemas.openxmlformats.org/officeDocument/2006/relationships/image"/><Relationship Id="rId2" Target="../media/image132.png" Type="http://schemas.openxmlformats.org/officeDocument/2006/relationships/image"/><Relationship Id="rId20" Target="../media/image145.png" Type="http://schemas.openxmlformats.org/officeDocument/2006/relationships/image"/><Relationship Id="rId21" Target="../media/image146.png" Type="http://schemas.openxmlformats.org/officeDocument/2006/relationships/image"/><Relationship Id="rId22" Target="../media/image147.svg" Type="http://schemas.openxmlformats.org/officeDocument/2006/relationships/image"/><Relationship Id="rId23" Target="../media/image148.png" Type="http://schemas.openxmlformats.org/officeDocument/2006/relationships/image"/><Relationship Id="rId24" Target="../media/image149.svg" Type="http://schemas.openxmlformats.org/officeDocument/2006/relationships/image"/><Relationship Id="rId25" Target="../media/image150.png" Type="http://schemas.openxmlformats.org/officeDocument/2006/relationships/image"/><Relationship Id="rId26" Target="../media/image151.svg" Type="http://schemas.openxmlformats.org/officeDocument/2006/relationships/image"/><Relationship Id="rId27" Target="../media/image152.gif" Type="http://schemas.openxmlformats.org/officeDocument/2006/relationships/image"/><Relationship Id="rId28" Target="../media/image153.png" Type="http://schemas.openxmlformats.org/officeDocument/2006/relationships/image"/><Relationship Id="rId29" Target="../media/image154.svg" Type="http://schemas.openxmlformats.org/officeDocument/2006/relationships/image"/><Relationship Id="rId3" Target="../media/image133.svg" Type="http://schemas.openxmlformats.org/officeDocument/2006/relationships/image"/><Relationship Id="rId30" Target="../media/image155.png" Type="http://schemas.openxmlformats.org/officeDocument/2006/relationships/image"/><Relationship Id="rId31" Target="../media/image156.svg" Type="http://schemas.openxmlformats.org/officeDocument/2006/relationships/image"/><Relationship Id="rId32" Target="../media/image157.png" Type="http://schemas.openxmlformats.org/officeDocument/2006/relationships/image"/><Relationship Id="rId33" Target="../media/image158.svg" Type="http://schemas.openxmlformats.org/officeDocument/2006/relationships/image"/><Relationship Id="rId34" Target="../media/image159.png" Type="http://schemas.openxmlformats.org/officeDocument/2006/relationships/image"/><Relationship Id="rId35" Target="../media/image160.svg" Type="http://schemas.openxmlformats.org/officeDocument/2006/relationships/image"/><Relationship Id="rId36" Target="../media/image161.png" Type="http://schemas.openxmlformats.org/officeDocument/2006/relationships/image"/><Relationship Id="rId37" Target="../media/image162.svg" Type="http://schemas.openxmlformats.org/officeDocument/2006/relationships/image"/><Relationship Id="rId38" Target="../media/image163.png" Type="http://schemas.openxmlformats.org/officeDocument/2006/relationships/image"/><Relationship Id="rId39" Target="../media/image164.svg" Type="http://schemas.openxmlformats.org/officeDocument/2006/relationships/image"/><Relationship Id="rId4" Target="../media/image25.png" Type="http://schemas.openxmlformats.org/officeDocument/2006/relationships/image"/><Relationship Id="rId5" Target="../media/image134.png" Type="http://schemas.openxmlformats.org/officeDocument/2006/relationships/image"/><Relationship Id="rId6" Target="../media/image135.svg" Type="http://schemas.openxmlformats.org/officeDocument/2006/relationships/image"/><Relationship Id="rId7" Target="../media/image136.png" Type="http://schemas.openxmlformats.org/officeDocument/2006/relationships/image"/><Relationship Id="rId8" Target="../media/image137.svg" Type="http://schemas.openxmlformats.org/officeDocument/2006/relationships/image"/><Relationship Id="rId9" Target="../media/image6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3.png" Type="http://schemas.openxmlformats.org/officeDocument/2006/relationships/image"/><Relationship Id="rId11" Target="../media/image174.svg" Type="http://schemas.openxmlformats.org/officeDocument/2006/relationships/image"/><Relationship Id="rId12" Target="../media/image175.png" Type="http://schemas.openxmlformats.org/officeDocument/2006/relationships/image"/><Relationship Id="rId13" Target="../media/image176.svg" Type="http://schemas.openxmlformats.org/officeDocument/2006/relationships/image"/><Relationship Id="rId14" Target="../media/image177.png" Type="http://schemas.openxmlformats.org/officeDocument/2006/relationships/image"/><Relationship Id="rId15" Target="../media/image178.svg" Type="http://schemas.openxmlformats.org/officeDocument/2006/relationships/image"/><Relationship Id="rId16" Target="../media/image179.png" Type="http://schemas.openxmlformats.org/officeDocument/2006/relationships/image"/><Relationship Id="rId17" Target="../media/image180.svg" Type="http://schemas.openxmlformats.org/officeDocument/2006/relationships/image"/><Relationship Id="rId18" Target="../media/image181.png" Type="http://schemas.openxmlformats.org/officeDocument/2006/relationships/image"/><Relationship Id="rId19" Target="../media/image182.svg" Type="http://schemas.openxmlformats.org/officeDocument/2006/relationships/image"/><Relationship Id="rId2" Target="../media/image165.png" Type="http://schemas.openxmlformats.org/officeDocument/2006/relationships/image"/><Relationship Id="rId20" Target="../media/image183.png" Type="http://schemas.openxmlformats.org/officeDocument/2006/relationships/image"/><Relationship Id="rId21" Target="../media/image184.svg" Type="http://schemas.openxmlformats.org/officeDocument/2006/relationships/image"/><Relationship Id="rId22" Target="../media/image185.png" Type="http://schemas.openxmlformats.org/officeDocument/2006/relationships/image"/><Relationship Id="rId23" Target="../media/image186.svg" Type="http://schemas.openxmlformats.org/officeDocument/2006/relationships/image"/><Relationship Id="rId24" Target="../media/image187.png" Type="http://schemas.openxmlformats.org/officeDocument/2006/relationships/image"/><Relationship Id="rId25" Target="../media/image188.svg" Type="http://schemas.openxmlformats.org/officeDocument/2006/relationships/image"/><Relationship Id="rId26" Target="../media/image189.png" Type="http://schemas.openxmlformats.org/officeDocument/2006/relationships/image"/><Relationship Id="rId27" Target="../media/image190.svg" Type="http://schemas.openxmlformats.org/officeDocument/2006/relationships/image"/><Relationship Id="rId28" Target="../media/image191.png" Type="http://schemas.openxmlformats.org/officeDocument/2006/relationships/image"/><Relationship Id="rId29" Target="../media/image192.svg" Type="http://schemas.openxmlformats.org/officeDocument/2006/relationships/image"/><Relationship Id="rId3" Target="../media/image166.svg" Type="http://schemas.openxmlformats.org/officeDocument/2006/relationships/image"/><Relationship Id="rId30" Target="../media/image193.png" Type="http://schemas.openxmlformats.org/officeDocument/2006/relationships/image"/><Relationship Id="rId31" Target="../media/image194.svg" Type="http://schemas.openxmlformats.org/officeDocument/2006/relationships/image"/><Relationship Id="rId32" Target="../media/image195.png" Type="http://schemas.openxmlformats.org/officeDocument/2006/relationships/image"/><Relationship Id="rId33" Target="../media/image196.svg" Type="http://schemas.openxmlformats.org/officeDocument/2006/relationships/image"/><Relationship Id="rId34" Target="../media/image197.png" Type="http://schemas.openxmlformats.org/officeDocument/2006/relationships/image"/><Relationship Id="rId35" Target="../media/image198.svg" Type="http://schemas.openxmlformats.org/officeDocument/2006/relationships/image"/><Relationship Id="rId36" Target="../media/image199.png" Type="http://schemas.openxmlformats.org/officeDocument/2006/relationships/image"/><Relationship Id="rId37" Target="../media/image200.svg" Type="http://schemas.openxmlformats.org/officeDocument/2006/relationships/image"/><Relationship Id="rId4" Target="../media/image167.png" Type="http://schemas.openxmlformats.org/officeDocument/2006/relationships/image"/><Relationship Id="rId5" Target="../media/image168.svg" Type="http://schemas.openxmlformats.org/officeDocument/2006/relationships/image"/><Relationship Id="rId6" Target="../media/image169.png" Type="http://schemas.openxmlformats.org/officeDocument/2006/relationships/image"/><Relationship Id="rId7" Target="../media/image170.svg" Type="http://schemas.openxmlformats.org/officeDocument/2006/relationships/image"/><Relationship Id="rId8" Target="../media/image171.png" Type="http://schemas.openxmlformats.org/officeDocument/2006/relationships/image"/><Relationship Id="rId9" Target="../media/image17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3.png" Type="http://schemas.openxmlformats.org/officeDocument/2006/relationships/image"/><Relationship Id="rId11" Target="../media/image88.png" Type="http://schemas.openxmlformats.org/officeDocument/2006/relationships/image"/><Relationship Id="rId12" Target="../media/image204.png" Type="http://schemas.openxmlformats.org/officeDocument/2006/relationships/image"/><Relationship Id="rId13" Target="../media/image205.png" Type="http://schemas.openxmlformats.org/officeDocument/2006/relationships/image"/><Relationship Id="rId14" Target="../media/image86.png" Type="http://schemas.openxmlformats.org/officeDocument/2006/relationships/image"/><Relationship Id="rId15" Target="../media/image206.png" Type="http://schemas.openxmlformats.org/officeDocument/2006/relationships/image"/><Relationship Id="rId16" Target="../media/image207.svg" Type="http://schemas.openxmlformats.org/officeDocument/2006/relationships/image"/><Relationship Id="rId17" Target="../media/image208.png" Type="http://schemas.openxmlformats.org/officeDocument/2006/relationships/image"/><Relationship Id="rId18" Target="../media/image209.png" Type="http://schemas.openxmlformats.org/officeDocument/2006/relationships/image"/><Relationship Id="rId19" Target="../media/image210.jpeg" Type="http://schemas.openxmlformats.org/officeDocument/2006/relationships/image"/><Relationship Id="rId2" Target="../media/image97.png" Type="http://schemas.openxmlformats.org/officeDocument/2006/relationships/image"/><Relationship Id="rId20" Target="../media/image35.png" Type="http://schemas.openxmlformats.org/officeDocument/2006/relationships/image"/><Relationship Id="rId21" Target="../media/image112.png" Type="http://schemas.openxmlformats.org/officeDocument/2006/relationships/image"/><Relationship Id="rId22" Target="../media/image211.png" Type="http://schemas.openxmlformats.org/officeDocument/2006/relationships/image"/><Relationship Id="rId23" Target="../media/image212.png" Type="http://schemas.openxmlformats.org/officeDocument/2006/relationships/image"/><Relationship Id="rId24" Target="../media/image213.png" Type="http://schemas.openxmlformats.org/officeDocument/2006/relationships/image"/><Relationship Id="rId25" Target="../media/image214.svg" Type="http://schemas.openxmlformats.org/officeDocument/2006/relationships/image"/><Relationship Id="rId26" Target="../media/image215.png" Type="http://schemas.openxmlformats.org/officeDocument/2006/relationships/image"/><Relationship Id="rId27" Target="../media/image216.svg" Type="http://schemas.openxmlformats.org/officeDocument/2006/relationships/image"/><Relationship Id="rId28" Target="../media/image217.png" Type="http://schemas.openxmlformats.org/officeDocument/2006/relationships/image"/><Relationship Id="rId29" Target="../media/image218.png" Type="http://schemas.openxmlformats.org/officeDocument/2006/relationships/image"/><Relationship Id="rId3" Target="../media/image201.png" Type="http://schemas.openxmlformats.org/officeDocument/2006/relationships/image"/><Relationship Id="rId30" Target="../media/image98.png" Type="http://schemas.openxmlformats.org/officeDocument/2006/relationships/image"/><Relationship Id="rId31" Target="../media/image219.png" Type="http://schemas.openxmlformats.org/officeDocument/2006/relationships/image"/><Relationship Id="rId32" Target="../media/image220.png" Type="http://schemas.openxmlformats.org/officeDocument/2006/relationships/image"/><Relationship Id="rId4" Target="../media/image68.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02.png" Type="http://schemas.openxmlformats.org/officeDocument/2006/relationships/image"/><Relationship Id="rId8" Target="../media/image69.png" Type="http://schemas.openxmlformats.org/officeDocument/2006/relationships/image"/><Relationship Id="rId9" Target="../media/image2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1.png" Type="http://schemas.openxmlformats.org/officeDocument/2006/relationships/image"/><Relationship Id="rId11" Target="../media/image226.png" Type="http://schemas.openxmlformats.org/officeDocument/2006/relationships/image"/><Relationship Id="rId12" Target="../media/image227.png" Type="http://schemas.openxmlformats.org/officeDocument/2006/relationships/image"/><Relationship Id="rId13" Target="../media/image228.png" Type="http://schemas.openxmlformats.org/officeDocument/2006/relationships/image"/><Relationship Id="rId14" Target="../media/image229.svg" Type="http://schemas.openxmlformats.org/officeDocument/2006/relationships/image"/><Relationship Id="rId2" Target="../media/image25.png" Type="http://schemas.openxmlformats.org/officeDocument/2006/relationships/image"/><Relationship Id="rId3" Target="../media/image221.png" Type="http://schemas.openxmlformats.org/officeDocument/2006/relationships/image"/><Relationship Id="rId4" Target="../media/image201.png" Type="http://schemas.openxmlformats.org/officeDocument/2006/relationships/image"/><Relationship Id="rId5" Target="../media/image222.png" Type="http://schemas.openxmlformats.org/officeDocument/2006/relationships/image"/><Relationship Id="rId6" Target="../media/image223.png" Type="http://schemas.openxmlformats.org/officeDocument/2006/relationships/image"/><Relationship Id="rId7" Target="../media/image224.png" Type="http://schemas.openxmlformats.org/officeDocument/2006/relationships/image"/><Relationship Id="rId8" Target="../media/image225.png" Type="http://schemas.openxmlformats.org/officeDocument/2006/relationships/image"/><Relationship Id="rId9" Target="../media/image6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6.gif" Type="http://schemas.openxmlformats.org/officeDocument/2006/relationships/image"/><Relationship Id="rId12" Target="../media/image17.png" Type="http://schemas.openxmlformats.org/officeDocument/2006/relationships/image"/><Relationship Id="rId2" Target="../media/image7.png" Type="http://schemas.openxmlformats.org/officeDocument/2006/relationships/image"/><Relationship Id="rId3" Target="../media/image8.jpe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13.png" Type="http://schemas.openxmlformats.org/officeDocument/2006/relationships/image"/><Relationship Id="rId9" Target="../media/image1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png" Type="http://schemas.openxmlformats.org/officeDocument/2006/relationships/image"/><Relationship Id="rId12" Target="../media/image28.svg" Type="http://schemas.openxmlformats.org/officeDocument/2006/relationships/image"/><Relationship Id="rId13" Target="../media/image29.png" Type="http://schemas.openxmlformats.org/officeDocument/2006/relationships/image"/><Relationship Id="rId14" Target="../media/image30.jpeg" Type="http://schemas.openxmlformats.org/officeDocument/2006/relationships/image"/><Relationship Id="rId15" Target="../media/image31.pn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png" Type="http://schemas.openxmlformats.org/officeDocument/2006/relationships/image"/><Relationship Id="rId8" Target="../media/image24.png" Type="http://schemas.openxmlformats.org/officeDocument/2006/relationships/image"/><Relationship Id="rId9" Target="../media/image2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svg" Type="http://schemas.openxmlformats.org/officeDocument/2006/relationships/image"/><Relationship Id="rId12" Target="../media/image39.png" Type="http://schemas.openxmlformats.org/officeDocument/2006/relationships/image"/><Relationship Id="rId13" Target="../media/image40.svg" Type="http://schemas.openxmlformats.org/officeDocument/2006/relationships/image"/><Relationship Id="rId2" Target="../media/image32.pn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 Id="rId6" Target="../media/image23.png" Type="http://schemas.openxmlformats.org/officeDocument/2006/relationships/image"/><Relationship Id="rId7" Target="../media/image24.png" Type="http://schemas.openxmlformats.org/officeDocument/2006/relationships/image"/><Relationship Id="rId8" Target="../media/image25.png" Type="http://schemas.openxmlformats.org/officeDocument/2006/relationships/image"/><Relationship Id="rId9" Target="../media/image3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11" Target="../media/image50.svg" Type="http://schemas.openxmlformats.org/officeDocument/2006/relationships/image"/><Relationship Id="rId12" Target="../media/image51.png" Type="http://schemas.openxmlformats.org/officeDocument/2006/relationships/image"/><Relationship Id="rId13" Target="../media/image52.svg" Type="http://schemas.openxmlformats.org/officeDocument/2006/relationships/image"/><Relationship Id="rId14" Target="../media/image53.png" Type="http://schemas.openxmlformats.org/officeDocument/2006/relationships/image"/><Relationship Id="rId15" Target="../media/image25.png" Type="http://schemas.openxmlformats.org/officeDocument/2006/relationships/image"/><Relationship Id="rId16" Target="../media/image23.png" Type="http://schemas.openxmlformats.org/officeDocument/2006/relationships/image"/><Relationship Id="rId17" Target="../media/image54.png" Type="http://schemas.openxmlformats.org/officeDocument/2006/relationships/image"/><Relationship Id="rId18" Target="../media/image55.svg" Type="http://schemas.openxmlformats.org/officeDocument/2006/relationships/image"/><Relationship Id="rId19" Target="../media/image56.png" Type="http://schemas.openxmlformats.org/officeDocument/2006/relationships/image"/><Relationship Id="rId2" Target="../media/image41.png" Type="http://schemas.openxmlformats.org/officeDocument/2006/relationships/image"/><Relationship Id="rId20" Target="../media/image57.svg" Type="http://schemas.openxmlformats.org/officeDocument/2006/relationships/image"/><Relationship Id="rId21" Target="../media/image58.png" Type="http://schemas.openxmlformats.org/officeDocument/2006/relationships/image"/><Relationship Id="rId22" Target="../media/image59.svg" Type="http://schemas.openxmlformats.org/officeDocument/2006/relationships/image"/><Relationship Id="rId23" Target="../media/image60.png" Type="http://schemas.openxmlformats.org/officeDocument/2006/relationships/image"/><Relationship Id="rId24" Target="../media/image61.svg" Type="http://schemas.openxmlformats.org/officeDocument/2006/relationships/image"/><Relationship Id="rId25" Target="../media/image62.png" Type="http://schemas.openxmlformats.org/officeDocument/2006/relationships/image"/><Relationship Id="rId26" Target="../media/image63.svg" Type="http://schemas.openxmlformats.org/officeDocument/2006/relationships/image"/><Relationship Id="rId27" Target="../media/image64.png" Type="http://schemas.openxmlformats.org/officeDocument/2006/relationships/image"/><Relationship Id="rId28" Target="../media/image65.svg" Type="http://schemas.openxmlformats.org/officeDocument/2006/relationships/image"/><Relationship Id="rId29" Target="../media/image66.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67.png" Type="http://schemas.openxmlformats.org/officeDocument/2006/relationships/image"/><Relationship Id="rId4" Target="../media/image68.png" Type="http://schemas.openxmlformats.org/officeDocument/2006/relationships/image"/><Relationship Id="rId5" Target="../media/image69.png" Type="http://schemas.openxmlformats.org/officeDocument/2006/relationships/image"/><Relationship Id="rId6" Target="../media/image70.jpeg" Type="http://schemas.openxmlformats.org/officeDocument/2006/relationships/image"/><Relationship Id="rId7" Target="../media/image71.gif" Type="http://schemas.openxmlformats.org/officeDocument/2006/relationships/image"/><Relationship Id="rId8" Target="../media/image72.png" Type="http://schemas.openxmlformats.org/officeDocument/2006/relationships/image"/><Relationship Id="rId9" Target="../media/image7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74.png" Type="http://schemas.openxmlformats.org/officeDocument/2006/relationships/image"/><Relationship Id="rId4" Target="../media/image23.png" Type="http://schemas.openxmlformats.org/officeDocument/2006/relationships/image"/><Relationship Id="rId5" Target="../media/image69.png" Type="http://schemas.openxmlformats.org/officeDocument/2006/relationships/image"/><Relationship Id="rId6" Target="../media/image75.jpeg" Type="http://schemas.openxmlformats.org/officeDocument/2006/relationships/image"/><Relationship Id="rId7" Target="../media/image76.png" Type="http://schemas.openxmlformats.org/officeDocument/2006/relationships/image"/><Relationship Id="rId8" Target="../media/image7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3.jpeg" Type="http://schemas.openxmlformats.org/officeDocument/2006/relationships/image"/><Relationship Id="rId11" Target="../media/image84.png" Type="http://schemas.openxmlformats.org/officeDocument/2006/relationships/image"/><Relationship Id="rId12" Target="../media/image85.svg" Type="http://schemas.openxmlformats.org/officeDocument/2006/relationships/image"/><Relationship Id="rId13" Target="../media/image17.png" Type="http://schemas.openxmlformats.org/officeDocument/2006/relationships/image"/><Relationship Id="rId2" Target="../media/image78.png" Type="http://schemas.openxmlformats.org/officeDocument/2006/relationships/image"/><Relationship Id="rId3" Target="../media/image23.png" Type="http://schemas.openxmlformats.org/officeDocument/2006/relationships/image"/><Relationship Id="rId4" Target="../media/image79.png" Type="http://schemas.openxmlformats.org/officeDocument/2006/relationships/image"/><Relationship Id="rId5" Target="../media/image80.jpeg" Type="http://schemas.openxmlformats.org/officeDocument/2006/relationships/image"/><Relationship Id="rId6" Target="../media/image9.png" Type="http://schemas.openxmlformats.org/officeDocument/2006/relationships/image"/><Relationship Id="rId7" Target="../media/image68.png" Type="http://schemas.openxmlformats.org/officeDocument/2006/relationships/image"/><Relationship Id="rId8" Target="../media/image81.png" Type="http://schemas.openxmlformats.org/officeDocument/2006/relationships/image"/><Relationship Id="rId9" Target="../media/image8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6.png" Type="http://schemas.openxmlformats.org/officeDocument/2006/relationships/image"/><Relationship Id="rId3" Target="../media/image87.png" Type="http://schemas.openxmlformats.org/officeDocument/2006/relationships/image"/><Relationship Id="rId4" Target="../media/image88.png" Type="http://schemas.openxmlformats.org/officeDocument/2006/relationships/image"/><Relationship Id="rId5" Target="../media/image89.png" Type="http://schemas.openxmlformats.org/officeDocument/2006/relationships/image"/><Relationship Id="rId6" Target="../media/image74.png" Type="http://schemas.openxmlformats.org/officeDocument/2006/relationships/image"/><Relationship Id="rId7" Target="../media/image90.jpeg" Type="http://schemas.openxmlformats.org/officeDocument/2006/relationships/image"/><Relationship Id="rId8" Target="../media/image91.png" Type="http://schemas.openxmlformats.org/officeDocument/2006/relationships/image"/><Relationship Id="rId9" Target="../media/image9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D7DF23"/>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10397999">
            <a:off x="3782445" y="6462892"/>
            <a:ext cx="8566249" cy="3169512"/>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3874740" y="878829"/>
            <a:ext cx="10538521" cy="5427338"/>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247914" y="285183"/>
            <a:ext cx="5792172" cy="5451881"/>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0">
            <a:off x="1028700" y="4459936"/>
            <a:ext cx="16230600" cy="3692462"/>
          </a:xfrm>
          <a:prstGeom prst="rect">
            <a:avLst/>
          </a:prstGeom>
        </p:spPr>
      </p:pic>
      <p:pic>
        <p:nvPicPr>
          <p:cNvPr name="Picture 6" id="6"/>
          <p:cNvPicPr>
            <a:picLocks noChangeAspect="true"/>
          </p:cNvPicPr>
          <p:nvPr/>
        </p:nvPicPr>
        <p:blipFill>
          <a:blip r:embed="rId7"/>
          <a:srcRect l="399" t="1894" r="0" b="1894"/>
          <a:stretch>
            <a:fillRect/>
          </a:stretch>
        </p:blipFill>
        <p:spPr>
          <a:xfrm flipH="false" flipV="false" rot="-10577996">
            <a:off x="11044382" y="6659356"/>
            <a:ext cx="5182137" cy="2246357"/>
          </a:xfrm>
          <a:prstGeom prst="rect">
            <a:avLst/>
          </a:prstGeom>
        </p:spPr>
      </p:pic>
      <p:sp>
        <p:nvSpPr>
          <p:cNvPr name="AutoShape 7" id="7"/>
          <p:cNvSpPr/>
          <p:nvPr/>
        </p:nvSpPr>
        <p:spPr>
          <a:xfrm rot="0">
            <a:off x="4308098" y="8156315"/>
            <a:ext cx="619831" cy="0"/>
          </a:xfrm>
          <a:prstGeom prst="line">
            <a:avLst/>
          </a:prstGeom>
          <a:ln cap="flat" w="47625">
            <a:solidFill>
              <a:srgbClr val="FFE34F"/>
            </a:solidFill>
            <a:prstDash val="solid"/>
            <a:headEnd type="none" len="sm" w="sm"/>
            <a:tailEnd type="none" len="sm" w="sm"/>
          </a:ln>
        </p:spPr>
      </p:sp>
      <p:sp>
        <p:nvSpPr>
          <p:cNvPr name="TextBox 8" id="8"/>
          <p:cNvSpPr txBox="true"/>
          <p:nvPr/>
        </p:nvSpPr>
        <p:spPr>
          <a:xfrm rot="-66107">
            <a:off x="2418038" y="5742931"/>
            <a:ext cx="12506360" cy="1012190"/>
          </a:xfrm>
          <a:prstGeom prst="rect">
            <a:avLst/>
          </a:prstGeom>
        </p:spPr>
        <p:txBody>
          <a:bodyPr anchor="t" rtlCol="false" tIns="0" lIns="0" bIns="0" rIns="0">
            <a:spAutoFit/>
          </a:bodyPr>
          <a:lstStyle/>
          <a:p>
            <a:pPr algn="ctr">
              <a:lnSpc>
                <a:spcPts val="8260"/>
              </a:lnSpc>
              <a:spcBef>
                <a:spcPct val="0"/>
              </a:spcBef>
            </a:pPr>
            <a:r>
              <a:rPr lang="en-US" sz="5900">
                <a:solidFill>
                  <a:srgbClr val="152039"/>
                </a:solidFill>
                <a:latin typeface="Montserrat Extra-Bold Bold"/>
              </a:rPr>
              <a:t>ENVIRONMENTAL CITIZENSHIP</a:t>
            </a:r>
          </a:p>
        </p:txBody>
      </p:sp>
      <p:sp>
        <p:nvSpPr>
          <p:cNvPr name="TextBox 9" id="9"/>
          <p:cNvSpPr txBox="true"/>
          <p:nvPr/>
        </p:nvSpPr>
        <p:spPr>
          <a:xfrm rot="0">
            <a:off x="5367076" y="7431697"/>
            <a:ext cx="9109089" cy="828041"/>
          </a:xfrm>
          <a:prstGeom prst="rect">
            <a:avLst/>
          </a:prstGeom>
        </p:spPr>
        <p:txBody>
          <a:bodyPr anchor="t" rtlCol="false" tIns="0" lIns="0" bIns="0" rIns="0">
            <a:spAutoFit/>
          </a:bodyPr>
          <a:lstStyle/>
          <a:p>
            <a:pPr>
              <a:lnSpc>
                <a:spcPts val="6859"/>
              </a:lnSpc>
              <a:spcBef>
                <a:spcPct val="0"/>
              </a:spcBef>
            </a:pPr>
            <a:r>
              <a:rPr lang="en-US" sz="4899">
                <a:solidFill>
                  <a:srgbClr val="FF6341"/>
                </a:solidFill>
                <a:latin typeface="Montserrat Semi-Bold Bold"/>
              </a:rPr>
              <a:t>TEAM POLAND</a:t>
            </a:r>
          </a:p>
        </p:txBody>
      </p:sp>
      <p:sp>
        <p:nvSpPr>
          <p:cNvPr name="TextBox 10" id="10"/>
          <p:cNvSpPr txBox="true"/>
          <p:nvPr/>
        </p:nvSpPr>
        <p:spPr>
          <a:xfrm rot="0">
            <a:off x="3626802" y="7450747"/>
            <a:ext cx="1301127" cy="596900"/>
          </a:xfrm>
          <a:prstGeom prst="rect">
            <a:avLst/>
          </a:prstGeom>
        </p:spPr>
        <p:txBody>
          <a:bodyPr anchor="t" rtlCol="false" tIns="0" lIns="0" bIns="0" rIns="0">
            <a:spAutoFit/>
          </a:bodyPr>
          <a:lstStyle/>
          <a:p>
            <a:pPr algn="r">
              <a:lnSpc>
                <a:spcPts val="4899"/>
              </a:lnSpc>
              <a:spcBef>
                <a:spcPct val="0"/>
              </a:spcBef>
            </a:pPr>
            <a:r>
              <a:rPr lang="en-US" sz="3499">
                <a:solidFill>
                  <a:srgbClr val="FF6341"/>
                </a:solidFill>
                <a:latin typeface="Montserrat Semi-Bold Bold"/>
              </a:rPr>
              <a:t>BY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4CBC96"/>
        </a:solidFill>
      </p:bgPr>
    </p:bg>
    <p:spTree>
      <p:nvGrpSpPr>
        <p:cNvPr id="1" name=""/>
        <p:cNvGrpSpPr/>
        <p:nvPr/>
      </p:nvGrpSpPr>
      <p:grpSpPr>
        <a:xfrm>
          <a:off x="0" y="0"/>
          <a:ext cx="0" cy="0"/>
          <a:chOff x="0" y="0"/>
          <a:chExt cx="0" cy="0"/>
        </a:xfrm>
      </p:grpSpPr>
      <p:sp>
        <p:nvSpPr>
          <p:cNvPr name="AutoShape 2" id="2"/>
          <p:cNvSpPr/>
          <p:nvPr/>
        </p:nvSpPr>
        <p:spPr>
          <a:xfrm rot="0">
            <a:off x="585031" y="9210675"/>
            <a:ext cx="423537" cy="0"/>
          </a:xfrm>
          <a:prstGeom prst="line">
            <a:avLst/>
          </a:prstGeom>
          <a:ln cap="flat" w="47625">
            <a:solidFill>
              <a:srgbClr val="111114"/>
            </a:solidFill>
            <a:prstDash val="solid"/>
            <a:headEnd type="none" len="sm" w="sm"/>
            <a:tailEnd type="none" len="sm" w="sm"/>
          </a:ln>
        </p:spPr>
      </p:sp>
      <p:sp>
        <p:nvSpPr>
          <p:cNvPr name="AutoShape 3" id="3"/>
          <p:cNvSpPr/>
          <p:nvPr/>
        </p:nvSpPr>
        <p:spPr>
          <a:xfrm rot="0">
            <a:off x="585031" y="9210675"/>
            <a:ext cx="423537" cy="0"/>
          </a:xfrm>
          <a:prstGeom prst="line">
            <a:avLst/>
          </a:prstGeom>
          <a:ln cap="flat" w="47625">
            <a:solidFill>
              <a:srgbClr val="111114"/>
            </a:solidFill>
            <a:prstDash val="solid"/>
            <a:headEnd type="none" len="sm" w="sm"/>
            <a:tailEnd type="none" len="sm" w="sm"/>
          </a:ln>
        </p:spPr>
      </p:sp>
      <p:pic>
        <p:nvPicPr>
          <p:cNvPr name="Picture 4" id="4"/>
          <p:cNvPicPr>
            <a:picLocks noChangeAspect="true"/>
          </p:cNvPicPr>
          <p:nvPr/>
        </p:nvPicPr>
        <p:blipFill>
          <a:blip r:embed="rId2"/>
          <a:srcRect l="0" t="0" r="0" b="0"/>
          <a:stretch>
            <a:fillRect/>
          </a:stretch>
        </p:blipFill>
        <p:spPr>
          <a:xfrm flipH="false" flipV="false" rot="-9995913">
            <a:off x="8412094" y="1503412"/>
            <a:ext cx="10450335" cy="3396359"/>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4571992">
            <a:off x="16146554" y="4504181"/>
            <a:ext cx="2983072" cy="1916624"/>
          </a:xfrm>
          <a:prstGeom prst="rect">
            <a:avLst/>
          </a:prstGeom>
        </p:spPr>
      </p:pic>
      <p:pic>
        <p:nvPicPr>
          <p:cNvPr name="Picture 6" id="6"/>
          <p:cNvPicPr>
            <a:picLocks noChangeAspect="true"/>
          </p:cNvPicPr>
          <p:nvPr/>
        </p:nvPicPr>
        <p:blipFill>
          <a:blip r:embed="rId4"/>
          <a:srcRect l="0" t="0" r="0" b="0"/>
          <a:stretch>
            <a:fillRect/>
          </a:stretch>
        </p:blipFill>
        <p:spPr>
          <a:xfrm flipH="false" flipV="false" rot="2229449">
            <a:off x="11079911" y="4259037"/>
            <a:ext cx="7250487" cy="2296674"/>
          </a:xfrm>
          <a:prstGeom prst="rect">
            <a:avLst/>
          </a:prstGeom>
        </p:spPr>
      </p:pic>
      <p:pic>
        <p:nvPicPr>
          <p:cNvPr name="Picture 7" id="7"/>
          <p:cNvPicPr>
            <a:picLocks noChangeAspect="true"/>
          </p:cNvPicPr>
          <p:nvPr/>
        </p:nvPicPr>
        <p:blipFill>
          <a:blip r:embed="rId5"/>
          <a:srcRect l="0" t="6090" r="0" b="0"/>
          <a:stretch>
            <a:fillRect/>
          </a:stretch>
        </p:blipFill>
        <p:spPr>
          <a:xfrm flipH="false" flipV="false" rot="1849595">
            <a:off x="5386379" y="2964236"/>
            <a:ext cx="8019787" cy="3112961"/>
          </a:xfrm>
          <a:prstGeom prst="rect">
            <a:avLst/>
          </a:prstGeom>
        </p:spPr>
      </p:pic>
      <p:pic>
        <p:nvPicPr>
          <p:cNvPr name="Picture 8" id="8"/>
          <p:cNvPicPr>
            <a:picLocks noChangeAspect="true"/>
          </p:cNvPicPr>
          <p:nvPr/>
        </p:nvPicPr>
        <p:blipFill>
          <a:blip r:embed="rId6"/>
          <a:srcRect l="0" t="0" r="0" b="0"/>
          <a:stretch>
            <a:fillRect/>
          </a:stretch>
        </p:blipFill>
        <p:spPr>
          <a:xfrm flipH="false" flipV="false" rot="-10800000">
            <a:off x="6841838" y="5407374"/>
            <a:ext cx="8115300" cy="3077335"/>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1746534">
            <a:off x="4409162" y="2639331"/>
            <a:ext cx="5785791" cy="1444037"/>
          </a:xfrm>
          <a:prstGeom prst="rect">
            <a:avLst/>
          </a:prstGeom>
        </p:spPr>
      </p:pic>
      <p:pic>
        <p:nvPicPr>
          <p:cNvPr name="Picture 10" id="10"/>
          <p:cNvPicPr>
            <a:picLocks noChangeAspect="true"/>
          </p:cNvPicPr>
          <p:nvPr/>
        </p:nvPicPr>
        <p:blipFill>
          <a:blip r:embed="rId8"/>
          <a:srcRect l="0" t="0" r="0" b="0"/>
          <a:stretch>
            <a:fillRect/>
          </a:stretch>
        </p:blipFill>
        <p:spPr>
          <a:xfrm flipH="false" flipV="false" rot="0">
            <a:off x="5460115" y="4648265"/>
            <a:ext cx="3683885" cy="3261275"/>
          </a:xfrm>
          <a:prstGeom prst="rect">
            <a:avLst/>
          </a:prstGeom>
        </p:spPr>
      </p:pic>
      <p:pic>
        <p:nvPicPr>
          <p:cNvPr name="Picture 11" id="11"/>
          <p:cNvPicPr>
            <a:picLocks noChangeAspect="true"/>
          </p:cNvPicPr>
          <p:nvPr/>
        </p:nvPicPr>
        <p:blipFill>
          <a:blip r:embed="rId9"/>
          <a:srcRect l="0" t="0" r="0" b="0"/>
          <a:stretch>
            <a:fillRect/>
          </a:stretch>
        </p:blipFill>
        <p:spPr>
          <a:xfrm flipH="false" flipV="false" rot="-9438790">
            <a:off x="9333342" y="816874"/>
            <a:ext cx="3962431" cy="2565674"/>
          </a:xfrm>
          <a:prstGeom prst="rect">
            <a:avLst/>
          </a:prstGeom>
        </p:spPr>
      </p:pic>
      <p:pic>
        <p:nvPicPr>
          <p:cNvPr name="Picture 12" id="12"/>
          <p:cNvPicPr>
            <a:picLocks noChangeAspect="true"/>
          </p:cNvPicPr>
          <p:nvPr/>
        </p:nvPicPr>
        <p:blipFill>
          <a:blip r:embed="rId10"/>
          <a:srcRect l="0" t="0" r="0" b="0"/>
          <a:stretch>
            <a:fillRect/>
          </a:stretch>
        </p:blipFill>
        <p:spPr>
          <a:xfrm flipH="false" flipV="false" rot="0">
            <a:off x="6015041" y="2285865"/>
            <a:ext cx="11789846" cy="4853700"/>
          </a:xfrm>
          <a:prstGeom prst="rect">
            <a:avLst/>
          </a:prstGeom>
        </p:spPr>
      </p:pic>
      <p:pic>
        <p:nvPicPr>
          <p:cNvPr name="Picture 13" id="13"/>
          <p:cNvPicPr>
            <a:picLocks noChangeAspect="true"/>
          </p:cNvPicPr>
          <p:nvPr/>
        </p:nvPicPr>
        <p:blipFill>
          <a:blip r:embed="rId11"/>
          <a:srcRect l="0" t="0" r="0" b="0"/>
          <a:stretch>
            <a:fillRect/>
          </a:stretch>
        </p:blipFill>
        <p:spPr>
          <a:xfrm flipH="false" flipV="false" rot="0">
            <a:off x="15233363" y="5399485"/>
            <a:ext cx="2236587" cy="2236587"/>
          </a:xfrm>
          <a:prstGeom prst="rect">
            <a:avLst/>
          </a:prstGeom>
        </p:spPr>
      </p:pic>
      <p:sp>
        <p:nvSpPr>
          <p:cNvPr name="TextBox 14" id="14"/>
          <p:cNvSpPr txBox="true"/>
          <p:nvPr/>
        </p:nvSpPr>
        <p:spPr>
          <a:xfrm rot="0">
            <a:off x="585031" y="1224547"/>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.09</a:t>
            </a:r>
          </a:p>
        </p:txBody>
      </p:sp>
      <p:sp>
        <p:nvSpPr>
          <p:cNvPr name="TextBox 15" id="15"/>
          <p:cNvSpPr txBox="true"/>
          <p:nvPr/>
        </p:nvSpPr>
        <p:spPr>
          <a:xfrm rot="0">
            <a:off x="585031" y="995645"/>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16" id="16"/>
          <p:cNvSpPr txBox="true"/>
          <p:nvPr/>
        </p:nvSpPr>
        <p:spPr>
          <a:xfrm rot="-5400000">
            <a:off x="-615049" y="7410082"/>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
        <p:nvSpPr>
          <p:cNvPr name="TextBox 17" id="17"/>
          <p:cNvSpPr txBox="true"/>
          <p:nvPr/>
        </p:nvSpPr>
        <p:spPr>
          <a:xfrm rot="0">
            <a:off x="2459599" y="673123"/>
            <a:ext cx="15828401" cy="740293"/>
          </a:xfrm>
          <a:prstGeom prst="rect">
            <a:avLst/>
          </a:prstGeom>
        </p:spPr>
        <p:txBody>
          <a:bodyPr anchor="t" rtlCol="false" tIns="0" lIns="0" bIns="0" rIns="0">
            <a:spAutoFit/>
          </a:bodyPr>
          <a:lstStyle/>
          <a:p>
            <a:pPr>
              <a:lnSpc>
                <a:spcPts val="5489"/>
              </a:lnSpc>
            </a:pPr>
            <a:r>
              <a:rPr lang="en-US" sz="6032" spc="-380">
                <a:solidFill>
                  <a:srgbClr val="111114"/>
                </a:solidFill>
                <a:latin typeface="Space Mono Bold"/>
              </a:rPr>
              <a:t>SEA LEVEL RISE - TERRIFYING FUTURE</a:t>
            </a:r>
          </a:p>
        </p:txBody>
      </p:sp>
      <p:sp>
        <p:nvSpPr>
          <p:cNvPr name="TextBox 18" id="18"/>
          <p:cNvSpPr txBox="true"/>
          <p:nvPr/>
        </p:nvSpPr>
        <p:spPr>
          <a:xfrm rot="0">
            <a:off x="1257921" y="2527884"/>
            <a:ext cx="4172096" cy="6176674"/>
          </a:xfrm>
          <a:prstGeom prst="rect">
            <a:avLst/>
          </a:prstGeom>
        </p:spPr>
        <p:txBody>
          <a:bodyPr anchor="t" rtlCol="false" tIns="0" lIns="0" bIns="0" rIns="0">
            <a:spAutoFit/>
          </a:bodyPr>
          <a:lstStyle/>
          <a:p>
            <a:pPr>
              <a:lnSpc>
                <a:spcPts val="3097"/>
              </a:lnSpc>
            </a:pPr>
            <a:r>
              <a:rPr lang="en-US" sz="3066" spc="-85">
                <a:solidFill>
                  <a:srgbClr val="000000"/>
                </a:solidFill>
                <a:latin typeface="Space Mono"/>
              </a:rPr>
              <a:t>According to IPCC report - risk is getting worse. </a:t>
            </a:r>
          </a:p>
          <a:p>
            <a:pPr>
              <a:lnSpc>
                <a:spcPts val="3097"/>
              </a:lnSpc>
            </a:pPr>
          </a:p>
          <a:p>
            <a:pPr>
              <a:lnSpc>
                <a:spcPts val="3097"/>
              </a:lnSpc>
              <a:spcBef>
                <a:spcPct val="0"/>
              </a:spcBef>
            </a:pPr>
            <a:r>
              <a:rPr lang="en-US" sz="3066" spc="-85">
                <a:solidFill>
                  <a:srgbClr val="000000"/>
                </a:solidFill>
                <a:latin typeface="Space Mono"/>
              </a:rPr>
              <a:t>"Coastal flood damage is projected to increase at least tenfold by the end of the 21st century, and even more or earlier with current adaptation and mitigation (high confidence)."</a:t>
            </a:r>
          </a:p>
        </p:txBody>
      </p:sp>
      <p:sp>
        <p:nvSpPr>
          <p:cNvPr name="AutoShape 19" id="19"/>
          <p:cNvSpPr/>
          <p:nvPr/>
        </p:nvSpPr>
        <p:spPr>
          <a:xfrm rot="0">
            <a:off x="1374584" y="9210675"/>
            <a:ext cx="4144489" cy="0"/>
          </a:xfrm>
          <a:prstGeom prst="line">
            <a:avLst/>
          </a:prstGeom>
          <a:ln cap="rnd" w="47625">
            <a:solidFill>
              <a:srgbClr val="111114"/>
            </a:solidFill>
            <a:prstDash val="solid"/>
            <a:headEnd type="none" len="sm" w="sm"/>
            <a:tailEnd type="none" len="sm" w="sm"/>
          </a:ln>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4CBC96"/>
        </a:solidFill>
      </p:bgPr>
    </p:bg>
    <p:spTree>
      <p:nvGrpSpPr>
        <p:cNvPr id="1" name=""/>
        <p:cNvGrpSpPr/>
        <p:nvPr/>
      </p:nvGrpSpPr>
      <p:grpSpPr>
        <a:xfrm>
          <a:off x="0" y="0"/>
          <a:ext cx="0" cy="0"/>
          <a:chOff x="0" y="0"/>
          <a:chExt cx="0" cy="0"/>
        </a:xfrm>
      </p:grpSpPr>
      <p:sp>
        <p:nvSpPr>
          <p:cNvPr name="AutoShape 2" id="2"/>
          <p:cNvSpPr/>
          <p:nvPr/>
        </p:nvSpPr>
        <p:spPr>
          <a:xfrm rot="0">
            <a:off x="671934" y="9390550"/>
            <a:ext cx="423537" cy="0"/>
          </a:xfrm>
          <a:prstGeom prst="line">
            <a:avLst/>
          </a:prstGeom>
          <a:ln cap="flat" w="47625">
            <a:solidFill>
              <a:srgbClr val="111114"/>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1185938">
            <a:off x="11455100" y="7172158"/>
            <a:ext cx="5768575" cy="1827262"/>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10525703">
            <a:off x="1268953" y="1382959"/>
            <a:ext cx="1777222" cy="1688361"/>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204495" y="2907085"/>
            <a:ext cx="2585445" cy="2288846"/>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10800000">
            <a:off x="1656272" y="3931781"/>
            <a:ext cx="4412767" cy="1673329"/>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1757116">
            <a:off x="2609285" y="1758750"/>
            <a:ext cx="4129969" cy="1537266"/>
          </a:xfrm>
          <a:prstGeom prst="rect">
            <a:avLst/>
          </a:prstGeom>
        </p:spPr>
      </p:pic>
      <p:grpSp>
        <p:nvGrpSpPr>
          <p:cNvPr name="Group 8" id="8"/>
          <p:cNvGrpSpPr>
            <a:grpSpLocks noChangeAspect="true"/>
          </p:cNvGrpSpPr>
          <p:nvPr/>
        </p:nvGrpSpPr>
        <p:grpSpPr>
          <a:xfrm rot="237151">
            <a:off x="1492451" y="1639556"/>
            <a:ext cx="4695792" cy="3252271"/>
            <a:chOff x="0" y="0"/>
            <a:chExt cx="3429000" cy="2374900"/>
          </a:xfrm>
        </p:grpSpPr>
        <p:sp>
          <p:nvSpPr>
            <p:cNvPr name="Freeform 9" id="9"/>
            <p:cNvSpPr/>
            <p:nvPr/>
          </p:nvSpPr>
          <p:spPr>
            <a:xfrm>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l="-5213" r="-5213" t="0" b="0"/>
              </a:stretch>
            </a:blipFill>
          </p:spPr>
        </p:sp>
        <p:sp>
          <p:nvSpPr>
            <p:cNvPr name="Freeform 10" id="10"/>
            <p:cNvSpPr/>
            <p:nvPr/>
          </p:nvSpPr>
          <p:spPr>
            <a:xfrm>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8"/>
              <a:stretch>
                <a:fillRect l="-2902" r="-2492" t="-10996" b="-11124"/>
              </a:stretch>
            </a:blipFill>
          </p:spPr>
        </p:sp>
      </p:grpSp>
      <p:sp>
        <p:nvSpPr>
          <p:cNvPr name="AutoShape 11" id="11"/>
          <p:cNvSpPr/>
          <p:nvPr/>
        </p:nvSpPr>
        <p:spPr>
          <a:xfrm rot="0">
            <a:off x="671934" y="9390550"/>
            <a:ext cx="423537" cy="0"/>
          </a:xfrm>
          <a:prstGeom prst="line">
            <a:avLst/>
          </a:prstGeom>
          <a:ln cap="flat" w="47625">
            <a:solidFill>
              <a:srgbClr val="111114"/>
            </a:solidFill>
            <a:prstDash val="solid"/>
            <a:headEnd type="none" len="sm" w="sm"/>
            <a:tailEnd type="none" len="sm" w="sm"/>
          </a:ln>
        </p:spPr>
      </p:sp>
      <p:sp>
        <p:nvSpPr>
          <p:cNvPr name="TextBox 12" id="12"/>
          <p:cNvSpPr txBox="true"/>
          <p:nvPr/>
        </p:nvSpPr>
        <p:spPr>
          <a:xfrm rot="0">
            <a:off x="1461782" y="5505450"/>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.06</a:t>
            </a:r>
          </a:p>
        </p:txBody>
      </p:sp>
      <p:sp>
        <p:nvSpPr>
          <p:cNvPr name="TextBox 13" id="13"/>
          <p:cNvSpPr txBox="true"/>
          <p:nvPr/>
        </p:nvSpPr>
        <p:spPr>
          <a:xfrm rot="0">
            <a:off x="4679455" y="6106795"/>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.07</a:t>
            </a:r>
          </a:p>
        </p:txBody>
      </p:sp>
      <p:pic>
        <p:nvPicPr>
          <p:cNvPr name="Picture 14" id="14"/>
          <p:cNvPicPr>
            <a:picLocks noChangeAspect="true"/>
          </p:cNvPicPr>
          <p:nvPr/>
        </p:nvPicPr>
        <p:blipFill>
          <a:blip r:embed="rId9"/>
          <a:srcRect l="0" t="0" r="0" b="0"/>
          <a:stretch>
            <a:fillRect/>
          </a:stretch>
        </p:blipFill>
        <p:spPr>
          <a:xfrm flipH="false" flipV="false" rot="1576704">
            <a:off x="5598573" y="1831788"/>
            <a:ext cx="274269" cy="1021417"/>
          </a:xfrm>
          <a:prstGeom prst="rect">
            <a:avLst/>
          </a:prstGeom>
        </p:spPr>
      </p:pic>
      <p:pic>
        <p:nvPicPr>
          <p:cNvPr name="Picture 15" id="15"/>
          <p:cNvPicPr>
            <a:picLocks noChangeAspect="true"/>
          </p:cNvPicPr>
          <p:nvPr/>
        </p:nvPicPr>
        <p:blipFill>
          <a:blip r:embed="rId10"/>
          <a:srcRect l="3433" t="0" r="3433" b="0"/>
          <a:stretch>
            <a:fillRect/>
          </a:stretch>
        </p:blipFill>
        <p:spPr>
          <a:xfrm flipH="false" flipV="false" rot="0">
            <a:off x="15718142" y="4932916"/>
            <a:ext cx="2180422" cy="4568150"/>
          </a:xfrm>
          <a:prstGeom prst="rect">
            <a:avLst/>
          </a:prstGeom>
        </p:spPr>
      </p:pic>
      <p:pic>
        <p:nvPicPr>
          <p:cNvPr name="Picture 16" id="16"/>
          <p:cNvPicPr>
            <a:picLocks noChangeAspect="true"/>
          </p:cNvPicPr>
          <p:nvPr/>
        </p:nvPicPr>
        <p:blipFill>
          <a:blip r:embed="rId11"/>
          <a:srcRect l="0" t="0" r="0" b="0"/>
          <a:stretch>
            <a:fillRect/>
          </a:stretch>
        </p:blipFill>
        <p:spPr>
          <a:xfrm flipH="false" flipV="false" rot="0">
            <a:off x="11900894" y="7833722"/>
            <a:ext cx="4352789" cy="1828171"/>
          </a:xfrm>
          <a:prstGeom prst="rect">
            <a:avLst/>
          </a:prstGeom>
        </p:spPr>
      </p:pic>
      <p:pic>
        <p:nvPicPr>
          <p:cNvPr name="Picture 17" id="17"/>
          <p:cNvPicPr>
            <a:picLocks noChangeAspect="true"/>
          </p:cNvPicPr>
          <p:nvPr/>
        </p:nvPicPr>
        <p:blipFill>
          <a:blip r:embed="rId12"/>
          <a:srcRect l="0" t="0" r="0" b="0"/>
          <a:stretch>
            <a:fillRect/>
          </a:stretch>
        </p:blipFill>
        <p:spPr>
          <a:xfrm flipH="false" flipV="false" rot="-539091">
            <a:off x="11626017" y="5250470"/>
            <a:ext cx="3592085" cy="1592491"/>
          </a:xfrm>
          <a:prstGeom prst="rect">
            <a:avLst/>
          </a:prstGeom>
        </p:spPr>
      </p:pic>
      <p:grpSp>
        <p:nvGrpSpPr>
          <p:cNvPr name="Group 18" id="18"/>
          <p:cNvGrpSpPr>
            <a:grpSpLocks noChangeAspect="true"/>
          </p:cNvGrpSpPr>
          <p:nvPr/>
        </p:nvGrpSpPr>
        <p:grpSpPr>
          <a:xfrm rot="237151">
            <a:off x="12320028" y="5489409"/>
            <a:ext cx="5404531" cy="3743138"/>
            <a:chOff x="0" y="0"/>
            <a:chExt cx="3429000" cy="2374900"/>
          </a:xfrm>
        </p:grpSpPr>
        <p:sp>
          <p:nvSpPr>
            <p:cNvPr name="Freeform 19" id="19"/>
            <p:cNvSpPr/>
            <p:nvPr/>
          </p:nvSpPr>
          <p:spPr>
            <a:xfrm>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3"/>
              <a:stretch>
                <a:fillRect l="-6287" r="-11502" t="0" b="0"/>
              </a:stretch>
            </a:blipFill>
          </p:spPr>
        </p:sp>
        <p:sp>
          <p:nvSpPr>
            <p:cNvPr name="Freeform 20" id="20"/>
            <p:cNvSpPr/>
            <p:nvPr/>
          </p:nvSpPr>
          <p:spPr>
            <a:xfrm>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8"/>
              <a:stretch>
                <a:fillRect l="-2902" r="-2492" t="-10996" b="-11124"/>
              </a:stretch>
            </a:blipFill>
          </p:spPr>
        </p:sp>
      </p:grpSp>
      <p:pic>
        <p:nvPicPr>
          <p:cNvPr name="Picture 21" id="21"/>
          <p:cNvPicPr>
            <a:picLocks noChangeAspect="true"/>
          </p:cNvPicPr>
          <p:nvPr/>
        </p:nvPicPr>
        <p:blipFill>
          <a:blip r:embed="rId9"/>
          <a:srcRect l="0" t="0" r="0" b="0"/>
          <a:stretch>
            <a:fillRect/>
          </a:stretch>
        </p:blipFill>
        <p:spPr>
          <a:xfrm flipH="false" flipV="false" rot="-1104256">
            <a:off x="15473549" y="5557250"/>
            <a:ext cx="254204" cy="946690"/>
          </a:xfrm>
          <a:prstGeom prst="rect">
            <a:avLst/>
          </a:prstGeom>
        </p:spPr>
      </p:pic>
      <p:pic>
        <p:nvPicPr>
          <p:cNvPr name="Picture 22" id="22"/>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7607879" y="3994104"/>
            <a:ext cx="2822371" cy="2649501"/>
          </a:xfrm>
          <a:prstGeom prst="rect">
            <a:avLst/>
          </a:prstGeom>
        </p:spPr>
      </p:pic>
      <p:sp>
        <p:nvSpPr>
          <p:cNvPr name="TextBox 23" id="23"/>
          <p:cNvSpPr txBox="true"/>
          <p:nvPr/>
        </p:nvSpPr>
        <p:spPr>
          <a:xfrm rot="0">
            <a:off x="652830" y="983507"/>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.10</a:t>
            </a:r>
          </a:p>
        </p:txBody>
      </p:sp>
      <p:sp>
        <p:nvSpPr>
          <p:cNvPr name="TextBox 24" id="24"/>
          <p:cNvSpPr txBox="true"/>
          <p:nvPr/>
        </p:nvSpPr>
        <p:spPr>
          <a:xfrm rot="0">
            <a:off x="652830" y="754605"/>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25" id="25"/>
          <p:cNvSpPr txBox="true"/>
          <p:nvPr/>
        </p:nvSpPr>
        <p:spPr>
          <a:xfrm rot="-5400000">
            <a:off x="-528146" y="7589956"/>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
        <p:nvSpPr>
          <p:cNvPr name="TextBox 26" id="26"/>
          <p:cNvSpPr txBox="true"/>
          <p:nvPr/>
        </p:nvSpPr>
        <p:spPr>
          <a:xfrm rot="0">
            <a:off x="2346486" y="478640"/>
            <a:ext cx="17054097" cy="810895"/>
          </a:xfrm>
          <a:prstGeom prst="rect">
            <a:avLst/>
          </a:prstGeom>
        </p:spPr>
        <p:txBody>
          <a:bodyPr anchor="t" rtlCol="false" tIns="0" lIns="0" bIns="0" rIns="0">
            <a:spAutoFit/>
          </a:bodyPr>
          <a:lstStyle/>
          <a:p>
            <a:pPr>
              <a:lnSpc>
                <a:spcPts val="5914"/>
              </a:lnSpc>
            </a:pPr>
            <a:r>
              <a:rPr lang="en-US" sz="6499" spc="-409">
                <a:solidFill>
                  <a:srgbClr val="111114"/>
                </a:solidFill>
                <a:latin typeface="Space Mono Bold"/>
              </a:rPr>
              <a:t>CONSEQUENCES OF SEA WATER RISING</a:t>
            </a:r>
          </a:p>
        </p:txBody>
      </p:sp>
      <p:sp>
        <p:nvSpPr>
          <p:cNvPr name="TextBox 27" id="27"/>
          <p:cNvSpPr txBox="true"/>
          <p:nvPr/>
        </p:nvSpPr>
        <p:spPr>
          <a:xfrm rot="0">
            <a:off x="7293547" y="2231727"/>
            <a:ext cx="2504826" cy="6294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destructive erosion</a:t>
            </a:r>
          </a:p>
        </p:txBody>
      </p:sp>
      <p:sp>
        <p:nvSpPr>
          <p:cNvPr name="TextBox 28" id="28"/>
          <p:cNvSpPr txBox="true"/>
          <p:nvPr/>
        </p:nvSpPr>
        <p:spPr>
          <a:xfrm rot="0">
            <a:off x="7237302" y="1642003"/>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.01</a:t>
            </a:r>
          </a:p>
        </p:txBody>
      </p:sp>
      <p:sp>
        <p:nvSpPr>
          <p:cNvPr name="TextBox 29" id="29"/>
          <p:cNvSpPr txBox="true"/>
          <p:nvPr/>
        </p:nvSpPr>
        <p:spPr>
          <a:xfrm rot="0">
            <a:off x="10873534" y="1676462"/>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.02</a:t>
            </a:r>
          </a:p>
        </p:txBody>
      </p:sp>
      <p:sp>
        <p:nvSpPr>
          <p:cNvPr name="TextBox 30" id="30"/>
          <p:cNvSpPr txBox="true"/>
          <p:nvPr/>
        </p:nvSpPr>
        <p:spPr>
          <a:xfrm rot="0">
            <a:off x="14554372" y="1558473"/>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.03</a:t>
            </a:r>
          </a:p>
        </p:txBody>
      </p:sp>
      <p:sp>
        <p:nvSpPr>
          <p:cNvPr name="TextBox 31" id="31"/>
          <p:cNvSpPr txBox="true"/>
          <p:nvPr/>
        </p:nvSpPr>
        <p:spPr>
          <a:xfrm rot="0">
            <a:off x="8545960" y="6809129"/>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.08</a:t>
            </a:r>
          </a:p>
        </p:txBody>
      </p:sp>
      <p:sp>
        <p:nvSpPr>
          <p:cNvPr name="TextBox 32" id="32"/>
          <p:cNvSpPr txBox="true"/>
          <p:nvPr/>
        </p:nvSpPr>
        <p:spPr>
          <a:xfrm rot="0">
            <a:off x="1507181" y="7755146"/>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.09</a:t>
            </a:r>
          </a:p>
        </p:txBody>
      </p:sp>
      <p:sp>
        <p:nvSpPr>
          <p:cNvPr name="TextBox 33" id="33"/>
          <p:cNvSpPr txBox="true"/>
          <p:nvPr/>
        </p:nvSpPr>
        <p:spPr>
          <a:xfrm rot="0">
            <a:off x="4656284" y="8245307"/>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.10</a:t>
            </a:r>
          </a:p>
        </p:txBody>
      </p:sp>
      <p:sp>
        <p:nvSpPr>
          <p:cNvPr name="TextBox 34" id="34"/>
          <p:cNvSpPr txBox="true"/>
          <p:nvPr/>
        </p:nvSpPr>
        <p:spPr>
          <a:xfrm rot="0">
            <a:off x="8455109" y="8545980"/>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.11</a:t>
            </a:r>
          </a:p>
        </p:txBody>
      </p:sp>
      <p:sp>
        <p:nvSpPr>
          <p:cNvPr name="TextBox 35" id="35"/>
          <p:cNvSpPr txBox="true"/>
          <p:nvPr/>
        </p:nvSpPr>
        <p:spPr>
          <a:xfrm rot="0">
            <a:off x="10954115" y="2205248"/>
            <a:ext cx="2467944" cy="6294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wetland flooding</a:t>
            </a:r>
          </a:p>
        </p:txBody>
      </p:sp>
      <p:sp>
        <p:nvSpPr>
          <p:cNvPr name="TextBox 36" id="36"/>
          <p:cNvSpPr txBox="true"/>
          <p:nvPr/>
        </p:nvSpPr>
        <p:spPr>
          <a:xfrm rot="0">
            <a:off x="14614108" y="2205248"/>
            <a:ext cx="2645192" cy="9342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soil contamination with salt</a:t>
            </a:r>
          </a:p>
        </p:txBody>
      </p:sp>
      <p:sp>
        <p:nvSpPr>
          <p:cNvPr name="TextBox 37" id="37"/>
          <p:cNvSpPr txBox="true"/>
          <p:nvPr/>
        </p:nvSpPr>
        <p:spPr>
          <a:xfrm rot="0">
            <a:off x="1507181" y="6139053"/>
            <a:ext cx="2625733" cy="12390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lost habitat for fish, birds, and plants</a:t>
            </a:r>
          </a:p>
        </p:txBody>
      </p:sp>
      <p:sp>
        <p:nvSpPr>
          <p:cNvPr name="TextBox 38" id="38"/>
          <p:cNvSpPr txBox="true"/>
          <p:nvPr/>
        </p:nvSpPr>
        <p:spPr>
          <a:xfrm rot="0">
            <a:off x="4679455" y="6644345"/>
            <a:ext cx="2315189" cy="12390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more dangerous hurricanes and typhoons</a:t>
            </a:r>
          </a:p>
        </p:txBody>
      </p:sp>
      <p:sp>
        <p:nvSpPr>
          <p:cNvPr name="TextBox 39" id="39"/>
          <p:cNvSpPr txBox="true"/>
          <p:nvPr/>
        </p:nvSpPr>
        <p:spPr>
          <a:xfrm rot="0">
            <a:off x="8545960" y="7416166"/>
            <a:ext cx="2408155" cy="6294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more powerful storms</a:t>
            </a:r>
          </a:p>
        </p:txBody>
      </p:sp>
      <p:sp>
        <p:nvSpPr>
          <p:cNvPr name="TextBox 40" id="40"/>
          <p:cNvSpPr txBox="true"/>
          <p:nvPr/>
        </p:nvSpPr>
        <p:spPr>
          <a:xfrm rot="0">
            <a:off x="1461782" y="8470669"/>
            <a:ext cx="2400873" cy="12390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forcing people to migrate to higher ground</a:t>
            </a:r>
          </a:p>
        </p:txBody>
      </p:sp>
      <p:sp>
        <p:nvSpPr>
          <p:cNvPr name="TextBox 41" id="41"/>
          <p:cNvSpPr txBox="true"/>
          <p:nvPr/>
        </p:nvSpPr>
        <p:spPr>
          <a:xfrm rot="0">
            <a:off x="4684150" y="8837127"/>
            <a:ext cx="2693528" cy="9342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disappearance of large land areas</a:t>
            </a:r>
          </a:p>
        </p:txBody>
      </p:sp>
      <p:sp>
        <p:nvSpPr>
          <p:cNvPr name="TextBox 42" id="42"/>
          <p:cNvSpPr txBox="true"/>
          <p:nvPr/>
        </p:nvSpPr>
        <p:spPr>
          <a:xfrm rot="0">
            <a:off x="8545960" y="9185425"/>
            <a:ext cx="3401057" cy="3246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material losses</a:t>
            </a:r>
          </a:p>
        </p:txBody>
      </p:sp>
      <p:sp>
        <p:nvSpPr>
          <p:cNvPr name="TextBox 43" id="43"/>
          <p:cNvSpPr txBox="true"/>
          <p:nvPr/>
        </p:nvSpPr>
        <p:spPr>
          <a:xfrm rot="0">
            <a:off x="14554372" y="3471133"/>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.05 </a:t>
            </a:r>
          </a:p>
        </p:txBody>
      </p:sp>
      <p:sp>
        <p:nvSpPr>
          <p:cNvPr name="TextBox 44" id="44"/>
          <p:cNvSpPr txBox="true"/>
          <p:nvPr/>
        </p:nvSpPr>
        <p:spPr>
          <a:xfrm rot="0">
            <a:off x="14614108" y="4117908"/>
            <a:ext cx="2247179" cy="9342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threat to human life and health</a:t>
            </a:r>
          </a:p>
        </p:txBody>
      </p:sp>
      <p:sp>
        <p:nvSpPr>
          <p:cNvPr name="TextBox 45" id="45"/>
          <p:cNvSpPr txBox="true"/>
          <p:nvPr/>
        </p:nvSpPr>
        <p:spPr>
          <a:xfrm rot="0">
            <a:off x="11370806" y="3562512"/>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.04</a:t>
            </a:r>
          </a:p>
        </p:txBody>
      </p:sp>
      <p:sp>
        <p:nvSpPr>
          <p:cNvPr name="TextBox 46" id="46"/>
          <p:cNvSpPr txBox="true"/>
          <p:nvPr/>
        </p:nvSpPr>
        <p:spPr>
          <a:xfrm rot="0">
            <a:off x="11370806" y="4125758"/>
            <a:ext cx="2196777" cy="9342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contaminate drinking water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7DF23"/>
        </a:solidFill>
      </p:bgPr>
    </p:bg>
    <p:spTree>
      <p:nvGrpSpPr>
        <p:cNvPr id="1" name=""/>
        <p:cNvGrpSpPr/>
        <p:nvPr/>
      </p:nvGrpSpPr>
      <p:grpSpPr>
        <a:xfrm>
          <a:off x="0" y="0"/>
          <a:ext cx="0" cy="0"/>
          <a:chOff x="0" y="0"/>
          <a:chExt cx="0" cy="0"/>
        </a:xfrm>
      </p:grpSpPr>
      <p:sp>
        <p:nvSpPr>
          <p:cNvPr name="AutoShape 2" id="2"/>
          <p:cNvSpPr/>
          <p:nvPr/>
        </p:nvSpPr>
        <p:spPr>
          <a:xfrm rot="0">
            <a:off x="730526" y="9210675"/>
            <a:ext cx="423537" cy="0"/>
          </a:xfrm>
          <a:prstGeom prst="line">
            <a:avLst/>
          </a:prstGeom>
          <a:ln cap="flat" w="47625">
            <a:solidFill>
              <a:srgbClr val="111114"/>
            </a:solidFill>
            <a:prstDash val="solid"/>
            <a:headEnd type="none" len="sm" w="sm"/>
            <a:tailEnd type="none" len="sm" w="sm"/>
          </a:ln>
        </p:spPr>
      </p:sp>
      <p:sp>
        <p:nvSpPr>
          <p:cNvPr name="AutoShape 3" id="3"/>
          <p:cNvSpPr/>
          <p:nvPr/>
        </p:nvSpPr>
        <p:spPr>
          <a:xfrm rot="0">
            <a:off x="2770119" y="6184288"/>
            <a:ext cx="3651488" cy="0"/>
          </a:xfrm>
          <a:prstGeom prst="line">
            <a:avLst/>
          </a:prstGeom>
          <a:ln cap="flat" w="47625">
            <a:solidFill>
              <a:srgbClr val="111114"/>
            </a:solidFill>
            <a:prstDash val="solid"/>
            <a:headEnd type="none" len="sm" w="sm"/>
            <a:tailEnd type="none" len="sm" w="sm"/>
          </a:ln>
        </p:spPr>
      </p:sp>
      <p:sp>
        <p:nvSpPr>
          <p:cNvPr name="AutoShape 4" id="4"/>
          <p:cNvSpPr/>
          <p:nvPr/>
        </p:nvSpPr>
        <p:spPr>
          <a:xfrm rot="0">
            <a:off x="7335159" y="6184288"/>
            <a:ext cx="3651488" cy="0"/>
          </a:xfrm>
          <a:prstGeom prst="line">
            <a:avLst/>
          </a:prstGeom>
          <a:ln cap="flat" w="47625">
            <a:solidFill>
              <a:srgbClr val="111114"/>
            </a:solidFill>
            <a:prstDash val="solid"/>
            <a:headEnd type="none" len="sm" w="sm"/>
            <a:tailEnd type="none" len="sm" w="sm"/>
          </a:ln>
        </p:spPr>
      </p:sp>
      <p:sp>
        <p:nvSpPr>
          <p:cNvPr name="AutoShape 5" id="5"/>
          <p:cNvSpPr/>
          <p:nvPr/>
        </p:nvSpPr>
        <p:spPr>
          <a:xfrm rot="0">
            <a:off x="11866393" y="6160476"/>
            <a:ext cx="3651488" cy="0"/>
          </a:xfrm>
          <a:prstGeom prst="line">
            <a:avLst/>
          </a:prstGeom>
          <a:ln cap="flat" w="47625">
            <a:solidFill>
              <a:srgbClr val="111114"/>
            </a:solidFill>
            <a:prstDash val="solid"/>
            <a:headEnd type="none" len="sm" w="sm"/>
            <a:tailEnd type="none" len="sm" w="sm"/>
          </a:ln>
        </p:spPr>
      </p:sp>
      <p:sp>
        <p:nvSpPr>
          <p:cNvPr name="AutoShape 6" id="6"/>
          <p:cNvSpPr/>
          <p:nvPr/>
        </p:nvSpPr>
        <p:spPr>
          <a:xfrm rot="0">
            <a:off x="2771418" y="9617479"/>
            <a:ext cx="3651488" cy="0"/>
          </a:xfrm>
          <a:prstGeom prst="line">
            <a:avLst/>
          </a:prstGeom>
          <a:ln cap="flat" w="47625">
            <a:solidFill>
              <a:srgbClr val="111114"/>
            </a:solidFill>
            <a:prstDash val="solid"/>
            <a:headEnd type="none" len="sm" w="sm"/>
            <a:tailEnd type="none" len="sm" w="sm"/>
          </a:ln>
        </p:spPr>
      </p:sp>
      <p:sp>
        <p:nvSpPr>
          <p:cNvPr name="AutoShape 7" id="7"/>
          <p:cNvSpPr/>
          <p:nvPr/>
        </p:nvSpPr>
        <p:spPr>
          <a:xfrm rot="0">
            <a:off x="7319555" y="9617479"/>
            <a:ext cx="3651488" cy="0"/>
          </a:xfrm>
          <a:prstGeom prst="line">
            <a:avLst/>
          </a:prstGeom>
          <a:ln cap="flat" w="47625">
            <a:solidFill>
              <a:srgbClr val="111114"/>
            </a:solidFill>
            <a:prstDash val="solid"/>
            <a:headEnd type="none" len="sm" w="sm"/>
            <a:tailEnd type="none" len="sm" w="sm"/>
          </a:ln>
        </p:spPr>
      </p:sp>
      <p:sp>
        <p:nvSpPr>
          <p:cNvPr name="AutoShape 8" id="8"/>
          <p:cNvSpPr/>
          <p:nvPr/>
        </p:nvSpPr>
        <p:spPr>
          <a:xfrm rot="0">
            <a:off x="11867692" y="9593667"/>
            <a:ext cx="3651488" cy="0"/>
          </a:xfrm>
          <a:prstGeom prst="line">
            <a:avLst/>
          </a:prstGeom>
          <a:ln cap="flat" w="47625">
            <a:solidFill>
              <a:srgbClr val="111114"/>
            </a:solidFill>
            <a:prstDash val="solid"/>
            <a:headEnd type="none" len="sm" w="sm"/>
            <a:tailEnd type="none" len="sm" w="sm"/>
          </a:ln>
        </p:spPr>
      </p:sp>
      <p:sp>
        <p:nvSpPr>
          <p:cNvPr name="TextBox 9" id="9"/>
          <p:cNvSpPr txBox="true"/>
          <p:nvPr/>
        </p:nvSpPr>
        <p:spPr>
          <a:xfrm rot="0">
            <a:off x="12116823" y="4288859"/>
            <a:ext cx="3401057" cy="1612774"/>
          </a:xfrm>
          <a:prstGeom prst="rect">
            <a:avLst/>
          </a:prstGeom>
        </p:spPr>
        <p:txBody>
          <a:bodyPr anchor="t" rtlCol="false" tIns="0" lIns="0" bIns="0" rIns="0">
            <a:spAutoFit/>
          </a:bodyPr>
          <a:lstStyle/>
          <a:p>
            <a:pPr marL="453396" indent="-226698" lvl="1">
              <a:lnSpc>
                <a:spcPts val="2121"/>
              </a:lnSpc>
              <a:buFont typeface="Arial"/>
              <a:buChar char="•"/>
            </a:pPr>
            <a:r>
              <a:rPr lang="en-US" sz="2100" spc="-58">
                <a:solidFill>
                  <a:srgbClr val="000000"/>
                </a:solidFill>
                <a:latin typeface="Space Mono"/>
              </a:rPr>
              <a:t>drinking water,</a:t>
            </a:r>
          </a:p>
          <a:p>
            <a:pPr>
              <a:lnSpc>
                <a:spcPts val="2121"/>
              </a:lnSpc>
            </a:pPr>
          </a:p>
          <a:p>
            <a:pPr marL="453396" indent="-226698" lvl="1">
              <a:lnSpc>
                <a:spcPts val="2121"/>
              </a:lnSpc>
              <a:buFont typeface="Arial"/>
              <a:buChar char="•"/>
            </a:pPr>
            <a:r>
              <a:rPr lang="en-US" sz="2100" spc="-58">
                <a:solidFill>
                  <a:srgbClr val="000000"/>
                </a:solidFill>
                <a:latin typeface="Space Mono"/>
              </a:rPr>
              <a:t>natural resources,</a:t>
            </a:r>
          </a:p>
          <a:p>
            <a:pPr>
              <a:lnSpc>
                <a:spcPts val="2121"/>
              </a:lnSpc>
            </a:pPr>
          </a:p>
          <a:p>
            <a:pPr marL="453396" indent="-226698" lvl="1">
              <a:lnSpc>
                <a:spcPts val="2121"/>
              </a:lnSpc>
              <a:buFont typeface="Arial"/>
              <a:buChar char="•"/>
            </a:pPr>
            <a:r>
              <a:rPr lang="en-US" sz="2100" spc="-58">
                <a:solidFill>
                  <a:srgbClr val="000000"/>
                </a:solidFill>
                <a:latin typeface="Space Mono"/>
              </a:rPr>
              <a:t>property and shelter</a:t>
            </a:r>
          </a:p>
        </p:txBody>
      </p:sp>
      <p:pic>
        <p:nvPicPr>
          <p:cNvPr name="Picture 10" id="10"/>
          <p:cNvPicPr>
            <a:picLocks noChangeAspect="true"/>
          </p:cNvPicPr>
          <p:nvPr/>
        </p:nvPicPr>
        <p:blipFill>
          <a:blip r:embed="rId2"/>
          <a:srcRect l="0" t="0" r="0" b="0"/>
          <a:stretch>
            <a:fillRect/>
          </a:stretch>
        </p:blipFill>
        <p:spPr>
          <a:xfrm flipH="false" flipV="false" rot="-3045010">
            <a:off x="15116019" y="7191219"/>
            <a:ext cx="3943632" cy="943185"/>
          </a:xfrm>
          <a:prstGeom prst="rect">
            <a:avLst/>
          </a:prstGeom>
        </p:spPr>
      </p:pic>
      <p:pic>
        <p:nvPicPr>
          <p:cNvPr name="Picture 11" id="11"/>
          <p:cNvPicPr>
            <a:picLocks noChangeAspect="true"/>
          </p:cNvPicPr>
          <p:nvPr/>
        </p:nvPicPr>
        <p:blipFill>
          <a:blip r:embed="rId3"/>
          <a:srcRect l="0" t="0" r="0" b="0"/>
          <a:stretch>
            <a:fillRect/>
          </a:stretch>
        </p:blipFill>
        <p:spPr>
          <a:xfrm flipH="false" flipV="false" rot="1060808">
            <a:off x="15497430" y="6680172"/>
            <a:ext cx="3808622" cy="1075936"/>
          </a:xfrm>
          <a:prstGeom prst="rect">
            <a:avLst/>
          </a:prstGeom>
        </p:spPr>
      </p:pic>
      <p:pic>
        <p:nvPicPr>
          <p:cNvPr name="Picture 12" id="12"/>
          <p:cNvPicPr>
            <a:picLocks noChangeAspect="true"/>
          </p:cNvPicPr>
          <p:nvPr/>
        </p:nvPicPr>
        <p:blipFill>
          <a:blip r:embed="rId4"/>
          <a:srcRect l="0" t="0" r="0" b="0"/>
          <a:stretch>
            <a:fillRect/>
          </a:stretch>
        </p:blipFill>
        <p:spPr>
          <a:xfrm flipH="false" flipV="false" rot="0">
            <a:off x="15321455" y="7735188"/>
            <a:ext cx="3532760" cy="1208498"/>
          </a:xfrm>
          <a:prstGeom prst="rect">
            <a:avLst/>
          </a:prstGeom>
        </p:spPr>
      </p:pic>
      <p:pic>
        <p:nvPicPr>
          <p:cNvPr name="Picture 13" id="13"/>
          <p:cNvPicPr>
            <a:picLocks noChangeAspect="true"/>
          </p:cNvPicPr>
          <p:nvPr/>
        </p:nvPicPr>
        <p:blipFill>
          <a:blip r:embed="rId5"/>
          <a:srcRect l="0" t="0" r="0" b="0"/>
          <a:stretch>
            <a:fillRect/>
          </a:stretch>
        </p:blipFill>
        <p:spPr>
          <a:xfrm flipH="false" flipV="false" rot="-1639381">
            <a:off x="15486306" y="6589516"/>
            <a:ext cx="3203059" cy="2291345"/>
          </a:xfrm>
          <a:prstGeom prst="rect">
            <a:avLst/>
          </a:prstGeom>
        </p:spPr>
      </p:pic>
      <p:pic>
        <p:nvPicPr>
          <p:cNvPr name="Picture 14" id="1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1779069" y="6637836"/>
            <a:ext cx="3360043" cy="978613"/>
          </a:xfrm>
          <a:prstGeom prst="rect">
            <a:avLst/>
          </a:prstGeom>
        </p:spPr>
      </p:pic>
      <p:pic>
        <p:nvPicPr>
          <p:cNvPr name="Picture 15" id="15"/>
          <p:cNvPicPr>
            <a:picLocks noChangeAspect="true"/>
          </p:cNvPicPr>
          <p:nvPr/>
        </p:nvPicPr>
        <p:blipFill>
          <a:blip r:embed="rId8"/>
          <a:srcRect l="0" t="0" r="0" b="0"/>
          <a:stretch>
            <a:fillRect/>
          </a:stretch>
        </p:blipFill>
        <p:spPr>
          <a:xfrm flipH="false" flipV="false" rot="-1753996">
            <a:off x="15212922" y="6406841"/>
            <a:ext cx="3569146" cy="2379431"/>
          </a:xfrm>
          <a:prstGeom prst="rect">
            <a:avLst/>
          </a:prstGeom>
        </p:spPr>
      </p:pic>
      <p:pic>
        <p:nvPicPr>
          <p:cNvPr name="Picture 16" id="16"/>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3592323" y="4458328"/>
            <a:ext cx="1764517" cy="1629772"/>
          </a:xfrm>
          <a:prstGeom prst="rect">
            <a:avLst/>
          </a:prstGeom>
        </p:spPr>
      </p:pic>
      <p:pic>
        <p:nvPicPr>
          <p:cNvPr name="Picture 17" id="17"/>
          <p:cNvPicPr>
            <a:picLocks noChangeAspect="true"/>
          </p:cNvPicPr>
          <p:nvPr/>
        </p:nvPicPr>
        <p:blipFill>
          <a:blip r:embed="rId11"/>
          <a:srcRect l="0" t="0" r="0" b="0"/>
          <a:stretch>
            <a:fillRect/>
          </a:stretch>
        </p:blipFill>
        <p:spPr>
          <a:xfrm flipH="false" flipV="false" rot="0">
            <a:off x="8464287" y="4377551"/>
            <a:ext cx="1362025" cy="1710549"/>
          </a:xfrm>
          <a:prstGeom prst="rect">
            <a:avLst/>
          </a:prstGeom>
        </p:spPr>
      </p:pic>
      <p:pic>
        <p:nvPicPr>
          <p:cNvPr name="Picture 18" id="18"/>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629932">
            <a:off x="15711141" y="3805927"/>
            <a:ext cx="301174" cy="913662"/>
          </a:xfrm>
          <a:prstGeom prst="rect">
            <a:avLst/>
          </a:prstGeom>
        </p:spPr>
      </p:pic>
      <p:pic>
        <p:nvPicPr>
          <p:cNvPr name="Picture 19" id="19"/>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1203162" y="4407510"/>
            <a:ext cx="913662" cy="913662"/>
          </a:xfrm>
          <a:prstGeom prst="rect">
            <a:avLst/>
          </a:prstGeom>
        </p:spPr>
      </p:pic>
      <p:pic>
        <p:nvPicPr>
          <p:cNvPr name="Picture 20" id="20"/>
          <p:cNvPicPr>
            <a:picLocks noChangeAspect="true"/>
          </p:cNvPicPr>
          <p:nvPr/>
        </p:nvPicPr>
        <p:blipFill>
          <a:blip r:embed="rId16"/>
          <a:srcRect l="0" t="0" r="0" b="0"/>
          <a:stretch>
            <a:fillRect/>
          </a:stretch>
        </p:blipFill>
        <p:spPr>
          <a:xfrm flipH="false" flipV="false" rot="0">
            <a:off x="14543049" y="5506323"/>
            <a:ext cx="632284" cy="530328"/>
          </a:xfrm>
          <a:prstGeom prst="rect">
            <a:avLst/>
          </a:prstGeom>
        </p:spPr>
      </p:pic>
      <p:pic>
        <p:nvPicPr>
          <p:cNvPr name="Picture 21" id="21"/>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0">
            <a:off x="3856704" y="7913442"/>
            <a:ext cx="1792449" cy="1568393"/>
          </a:xfrm>
          <a:prstGeom prst="rect">
            <a:avLst/>
          </a:prstGeom>
        </p:spPr>
      </p:pic>
      <p:pic>
        <p:nvPicPr>
          <p:cNvPr name="Picture 22" id="22"/>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0">
            <a:off x="12874908" y="7908822"/>
            <a:ext cx="2121764" cy="1458713"/>
          </a:xfrm>
          <a:prstGeom prst="rect">
            <a:avLst/>
          </a:prstGeom>
        </p:spPr>
      </p:pic>
      <p:pic>
        <p:nvPicPr>
          <p:cNvPr name="Picture 23" id="23"/>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false" flipV="false" rot="0">
            <a:off x="7720245" y="7813572"/>
            <a:ext cx="2825500" cy="1582280"/>
          </a:xfrm>
          <a:prstGeom prst="rect">
            <a:avLst/>
          </a:prstGeom>
        </p:spPr>
      </p:pic>
      <p:pic>
        <p:nvPicPr>
          <p:cNvPr name="Picture 24" id="24"/>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0">
            <a:off x="2770119" y="3184440"/>
            <a:ext cx="3360043" cy="978613"/>
          </a:xfrm>
          <a:prstGeom prst="rect">
            <a:avLst/>
          </a:prstGeom>
        </p:spPr>
      </p:pic>
      <p:pic>
        <p:nvPicPr>
          <p:cNvPr name="Picture 25" id="25"/>
          <p:cNvPicPr>
            <a:picLocks noChangeAspect="true"/>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0" t="0" r="0" b="0"/>
          <a:stretch>
            <a:fillRect/>
          </a:stretch>
        </p:blipFill>
        <p:spPr>
          <a:xfrm flipH="false" flipV="false" rot="0">
            <a:off x="2742086" y="6569544"/>
            <a:ext cx="2907066" cy="885444"/>
          </a:xfrm>
          <a:prstGeom prst="rect">
            <a:avLst/>
          </a:prstGeom>
        </p:spPr>
      </p:pic>
      <p:pic>
        <p:nvPicPr>
          <p:cNvPr name="Picture 26" id="26"/>
          <p:cNvPicPr>
            <a:picLocks noChangeAspect="true"/>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l="0" t="0" r="0" b="0"/>
          <a:stretch>
            <a:fillRect/>
          </a:stretch>
        </p:blipFill>
        <p:spPr>
          <a:xfrm flipH="false" flipV="false" rot="0">
            <a:off x="7431341" y="6527346"/>
            <a:ext cx="2923824" cy="822325"/>
          </a:xfrm>
          <a:prstGeom prst="rect">
            <a:avLst/>
          </a:prstGeom>
        </p:spPr>
      </p:pic>
      <p:pic>
        <p:nvPicPr>
          <p:cNvPr name="Picture 27" id="27"/>
          <p:cNvPicPr>
            <a:picLocks noChangeAspect="true"/>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l="0" t="0" r="0" b="0"/>
          <a:stretch>
            <a:fillRect/>
          </a:stretch>
        </p:blipFill>
        <p:spPr>
          <a:xfrm flipH="false" flipV="false" rot="0">
            <a:off x="11894601" y="3140614"/>
            <a:ext cx="3128980" cy="834395"/>
          </a:xfrm>
          <a:prstGeom prst="rect">
            <a:avLst/>
          </a:prstGeom>
        </p:spPr>
      </p:pic>
      <p:sp>
        <p:nvSpPr>
          <p:cNvPr name="TextBox 28" id="28"/>
          <p:cNvSpPr txBox="true"/>
          <p:nvPr/>
        </p:nvSpPr>
        <p:spPr>
          <a:xfrm rot="0">
            <a:off x="730526" y="1224547"/>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.11</a:t>
            </a:r>
          </a:p>
        </p:txBody>
      </p:sp>
      <p:sp>
        <p:nvSpPr>
          <p:cNvPr name="TextBox 29" id="29"/>
          <p:cNvSpPr txBox="true"/>
          <p:nvPr/>
        </p:nvSpPr>
        <p:spPr>
          <a:xfrm rot="0">
            <a:off x="730526" y="995645"/>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30" id="30"/>
          <p:cNvSpPr txBox="true"/>
          <p:nvPr/>
        </p:nvSpPr>
        <p:spPr>
          <a:xfrm rot="-5400000">
            <a:off x="-469554" y="7410082"/>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
        <p:nvSpPr>
          <p:cNvPr name="TextBox 31" id="31"/>
          <p:cNvSpPr txBox="true"/>
          <p:nvPr/>
        </p:nvSpPr>
        <p:spPr>
          <a:xfrm rot="0">
            <a:off x="2459599" y="809574"/>
            <a:ext cx="17054097" cy="1553845"/>
          </a:xfrm>
          <a:prstGeom prst="rect">
            <a:avLst/>
          </a:prstGeom>
        </p:spPr>
        <p:txBody>
          <a:bodyPr anchor="t" rtlCol="false" tIns="0" lIns="0" bIns="0" rIns="0">
            <a:spAutoFit/>
          </a:bodyPr>
          <a:lstStyle/>
          <a:p>
            <a:pPr>
              <a:lnSpc>
                <a:spcPts val="5914"/>
              </a:lnSpc>
            </a:pPr>
            <a:r>
              <a:rPr lang="en-US" sz="6499" spc="-409">
                <a:solidFill>
                  <a:srgbClr val="111114"/>
                </a:solidFill>
                <a:latin typeface="Space Mono Bold"/>
              </a:rPr>
              <a:t>WHAT RIGHTS ARE BEING VIOLATED BY CLIMAT CHANGE?</a:t>
            </a:r>
          </a:p>
        </p:txBody>
      </p:sp>
      <p:sp>
        <p:nvSpPr>
          <p:cNvPr name="TextBox 32" id="32"/>
          <p:cNvSpPr txBox="true"/>
          <p:nvPr/>
        </p:nvSpPr>
        <p:spPr>
          <a:xfrm rot="0">
            <a:off x="2927184" y="3051241"/>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.01</a:t>
            </a:r>
          </a:p>
        </p:txBody>
      </p:sp>
      <p:pic>
        <p:nvPicPr>
          <p:cNvPr name="Picture 33" id="33"/>
          <p:cNvPicPr>
            <a:picLocks noChangeAspect="true"/>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l="0" t="0" r="0" b="0"/>
          <a:stretch>
            <a:fillRect/>
          </a:stretch>
        </p:blipFill>
        <p:spPr>
          <a:xfrm flipH="false" flipV="false" rot="0">
            <a:off x="7250432" y="3140614"/>
            <a:ext cx="2877989" cy="809434"/>
          </a:xfrm>
          <a:prstGeom prst="rect">
            <a:avLst/>
          </a:prstGeom>
        </p:spPr>
      </p:pic>
      <p:sp>
        <p:nvSpPr>
          <p:cNvPr name="TextBox 34" id="34"/>
          <p:cNvSpPr txBox="true"/>
          <p:nvPr/>
        </p:nvSpPr>
        <p:spPr>
          <a:xfrm rot="0">
            <a:off x="7318256" y="2998748"/>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.02</a:t>
            </a:r>
          </a:p>
        </p:txBody>
      </p:sp>
      <p:sp>
        <p:nvSpPr>
          <p:cNvPr name="TextBox 35" id="35"/>
          <p:cNvSpPr txBox="true"/>
          <p:nvPr/>
        </p:nvSpPr>
        <p:spPr>
          <a:xfrm rot="0">
            <a:off x="11866393" y="2998748"/>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.03</a:t>
            </a:r>
          </a:p>
        </p:txBody>
      </p:sp>
      <p:sp>
        <p:nvSpPr>
          <p:cNvPr name="TextBox 36" id="36"/>
          <p:cNvSpPr txBox="true"/>
          <p:nvPr/>
        </p:nvSpPr>
        <p:spPr>
          <a:xfrm rot="0">
            <a:off x="2771418" y="3657243"/>
            <a:ext cx="3651488" cy="694563"/>
          </a:xfrm>
          <a:prstGeom prst="rect">
            <a:avLst/>
          </a:prstGeom>
        </p:spPr>
        <p:txBody>
          <a:bodyPr anchor="t" rtlCol="false" tIns="0" lIns="0" bIns="0" rIns="0">
            <a:spAutoFit/>
          </a:bodyPr>
          <a:lstStyle/>
          <a:p>
            <a:pPr>
              <a:lnSpc>
                <a:spcPts val="2736"/>
              </a:lnSpc>
            </a:pPr>
            <a:r>
              <a:rPr lang="en-US" sz="2400">
                <a:solidFill>
                  <a:srgbClr val="111114"/>
                </a:solidFill>
                <a:latin typeface="Space Mono"/>
              </a:rPr>
              <a:t>Right to Life and Personal Security</a:t>
            </a:r>
          </a:p>
        </p:txBody>
      </p:sp>
      <p:sp>
        <p:nvSpPr>
          <p:cNvPr name="TextBox 37" id="37"/>
          <p:cNvSpPr txBox="true"/>
          <p:nvPr/>
        </p:nvSpPr>
        <p:spPr>
          <a:xfrm rot="0">
            <a:off x="7318256" y="3657243"/>
            <a:ext cx="3651488" cy="351663"/>
          </a:xfrm>
          <a:prstGeom prst="rect">
            <a:avLst/>
          </a:prstGeom>
        </p:spPr>
        <p:txBody>
          <a:bodyPr anchor="t" rtlCol="false" tIns="0" lIns="0" bIns="0" rIns="0">
            <a:spAutoFit/>
          </a:bodyPr>
          <a:lstStyle/>
          <a:p>
            <a:pPr>
              <a:lnSpc>
                <a:spcPts val="2736"/>
              </a:lnSpc>
            </a:pPr>
            <a:r>
              <a:rPr lang="en-US" sz="2400">
                <a:solidFill>
                  <a:srgbClr val="111114"/>
                </a:solidFill>
                <a:latin typeface="Space Mono"/>
              </a:rPr>
              <a:t>Right to Food</a:t>
            </a:r>
          </a:p>
        </p:txBody>
      </p:sp>
      <p:sp>
        <p:nvSpPr>
          <p:cNvPr name="TextBox 38" id="38"/>
          <p:cNvSpPr txBox="true"/>
          <p:nvPr/>
        </p:nvSpPr>
        <p:spPr>
          <a:xfrm rot="0">
            <a:off x="11866393" y="3657243"/>
            <a:ext cx="3651488" cy="351663"/>
          </a:xfrm>
          <a:prstGeom prst="rect">
            <a:avLst/>
          </a:prstGeom>
        </p:spPr>
        <p:txBody>
          <a:bodyPr anchor="t" rtlCol="false" tIns="0" lIns="0" bIns="0" rIns="0">
            <a:spAutoFit/>
          </a:bodyPr>
          <a:lstStyle/>
          <a:p>
            <a:pPr>
              <a:lnSpc>
                <a:spcPts val="2736"/>
              </a:lnSpc>
            </a:pPr>
            <a:r>
              <a:rPr lang="en-US" sz="2400">
                <a:solidFill>
                  <a:srgbClr val="111114"/>
                </a:solidFill>
                <a:latin typeface="Space Mono"/>
              </a:rPr>
              <a:t>Right to Livelihood</a:t>
            </a:r>
          </a:p>
        </p:txBody>
      </p:sp>
      <p:sp>
        <p:nvSpPr>
          <p:cNvPr name="TextBox 39" id="39"/>
          <p:cNvSpPr txBox="true"/>
          <p:nvPr/>
        </p:nvSpPr>
        <p:spPr>
          <a:xfrm rot="0">
            <a:off x="2771418" y="6431938"/>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.04</a:t>
            </a:r>
          </a:p>
        </p:txBody>
      </p:sp>
      <p:sp>
        <p:nvSpPr>
          <p:cNvPr name="TextBox 40" id="40"/>
          <p:cNvSpPr txBox="true"/>
          <p:nvPr/>
        </p:nvSpPr>
        <p:spPr>
          <a:xfrm rot="0">
            <a:off x="7319555" y="6431938"/>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.05</a:t>
            </a:r>
          </a:p>
        </p:txBody>
      </p:sp>
      <p:sp>
        <p:nvSpPr>
          <p:cNvPr name="TextBox 41" id="41"/>
          <p:cNvSpPr txBox="true"/>
          <p:nvPr/>
        </p:nvSpPr>
        <p:spPr>
          <a:xfrm rot="0">
            <a:off x="11867692" y="6431938"/>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.06</a:t>
            </a:r>
          </a:p>
        </p:txBody>
      </p:sp>
      <p:sp>
        <p:nvSpPr>
          <p:cNvPr name="TextBox 42" id="42"/>
          <p:cNvSpPr txBox="true"/>
          <p:nvPr/>
        </p:nvSpPr>
        <p:spPr>
          <a:xfrm rot="0">
            <a:off x="2772718" y="7090434"/>
            <a:ext cx="3651488" cy="351663"/>
          </a:xfrm>
          <a:prstGeom prst="rect">
            <a:avLst/>
          </a:prstGeom>
        </p:spPr>
        <p:txBody>
          <a:bodyPr anchor="t" rtlCol="false" tIns="0" lIns="0" bIns="0" rIns="0">
            <a:spAutoFit/>
          </a:bodyPr>
          <a:lstStyle/>
          <a:p>
            <a:pPr>
              <a:lnSpc>
                <a:spcPts val="2736"/>
              </a:lnSpc>
            </a:pPr>
            <a:r>
              <a:rPr lang="en-US" sz="2400">
                <a:solidFill>
                  <a:srgbClr val="111114"/>
                </a:solidFill>
                <a:latin typeface="Space Mono"/>
              </a:rPr>
              <a:t>Right to Health</a:t>
            </a:r>
          </a:p>
        </p:txBody>
      </p:sp>
      <p:sp>
        <p:nvSpPr>
          <p:cNvPr name="TextBox 43" id="43"/>
          <p:cNvSpPr txBox="true"/>
          <p:nvPr/>
        </p:nvSpPr>
        <p:spPr>
          <a:xfrm rot="0">
            <a:off x="7319555" y="7090434"/>
            <a:ext cx="3651488" cy="351663"/>
          </a:xfrm>
          <a:prstGeom prst="rect">
            <a:avLst/>
          </a:prstGeom>
        </p:spPr>
        <p:txBody>
          <a:bodyPr anchor="t" rtlCol="false" tIns="0" lIns="0" bIns="0" rIns="0">
            <a:spAutoFit/>
          </a:bodyPr>
          <a:lstStyle/>
          <a:p>
            <a:pPr>
              <a:lnSpc>
                <a:spcPts val="2736"/>
              </a:lnSpc>
            </a:pPr>
            <a:r>
              <a:rPr lang="en-US" sz="2400">
                <a:solidFill>
                  <a:srgbClr val="111114"/>
                </a:solidFill>
                <a:latin typeface="Space Mono"/>
              </a:rPr>
              <a:t>Minority rights</a:t>
            </a:r>
          </a:p>
        </p:txBody>
      </p:sp>
      <p:sp>
        <p:nvSpPr>
          <p:cNvPr name="TextBox 44" id="44"/>
          <p:cNvSpPr txBox="true"/>
          <p:nvPr/>
        </p:nvSpPr>
        <p:spPr>
          <a:xfrm rot="0">
            <a:off x="11867692" y="7090434"/>
            <a:ext cx="3651488" cy="694563"/>
          </a:xfrm>
          <a:prstGeom prst="rect">
            <a:avLst/>
          </a:prstGeom>
        </p:spPr>
        <p:txBody>
          <a:bodyPr anchor="t" rtlCol="false" tIns="0" lIns="0" bIns="0" rIns="0">
            <a:spAutoFit/>
          </a:bodyPr>
          <a:lstStyle/>
          <a:p>
            <a:pPr>
              <a:lnSpc>
                <a:spcPts val="2736"/>
              </a:lnSpc>
            </a:pPr>
            <a:r>
              <a:rPr lang="en-US" sz="2400">
                <a:solidFill>
                  <a:srgbClr val="111114"/>
                </a:solidFill>
                <a:latin typeface="Space Mono"/>
              </a:rPr>
              <a:t>Right to Social Equality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7DF23"/>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2700000">
            <a:off x="-501565" y="8738610"/>
            <a:ext cx="2255453" cy="1808463"/>
          </a:xfrm>
          <a:prstGeom prst="rect">
            <a:avLst/>
          </a:prstGeom>
        </p:spPr>
      </p:pic>
      <p:sp>
        <p:nvSpPr>
          <p:cNvPr name="AutoShape 3" id="3"/>
          <p:cNvSpPr/>
          <p:nvPr/>
        </p:nvSpPr>
        <p:spPr>
          <a:xfrm rot="0">
            <a:off x="553902" y="9572679"/>
            <a:ext cx="423537" cy="0"/>
          </a:xfrm>
          <a:prstGeom prst="line">
            <a:avLst/>
          </a:prstGeom>
          <a:ln cap="flat" w="47625">
            <a:solidFill>
              <a:srgbClr val="111114"/>
            </a:solidFill>
            <a:prstDash val="solid"/>
            <a:headEnd type="none" len="sm" w="sm"/>
            <a:tailEnd type="none" len="sm" w="sm"/>
          </a:ln>
        </p:spPr>
      </p:sp>
      <p:pic>
        <p:nvPicPr>
          <p:cNvPr name="Picture 4" id="4"/>
          <p:cNvPicPr>
            <a:picLocks noChangeAspect="true"/>
          </p:cNvPicPr>
          <p:nvPr/>
        </p:nvPicPr>
        <p:blipFill>
          <a:blip r:embed="rId4"/>
          <a:srcRect l="0" t="0" r="0" b="0"/>
          <a:stretch>
            <a:fillRect/>
          </a:stretch>
        </p:blipFill>
        <p:spPr>
          <a:xfrm flipH="false" flipV="false" rot="0">
            <a:off x="298265" y="4595704"/>
            <a:ext cx="3529414" cy="2524806"/>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6490722" y="535627"/>
            <a:ext cx="2397383" cy="1054848"/>
          </a:xfrm>
          <a:prstGeom prst="rect">
            <a:avLst/>
          </a:prstGeom>
        </p:spPr>
      </p:pic>
      <p:pic>
        <p:nvPicPr>
          <p:cNvPr name="Picture 6" id="6"/>
          <p:cNvPicPr>
            <a:picLocks noChangeAspect="true"/>
          </p:cNvPicPr>
          <p:nvPr/>
        </p:nvPicPr>
        <p:blipFill>
          <a:blip r:embed="rId4"/>
          <a:srcRect l="0" t="0" r="0" b="0"/>
          <a:stretch>
            <a:fillRect/>
          </a:stretch>
        </p:blipFill>
        <p:spPr>
          <a:xfrm flipH="false" flipV="false" rot="0">
            <a:off x="14353367" y="3972586"/>
            <a:ext cx="3271718" cy="2340461"/>
          </a:xfrm>
          <a:prstGeom prst="rect">
            <a:avLst/>
          </a:prstGeom>
        </p:spPr>
      </p:pic>
      <p:pic>
        <p:nvPicPr>
          <p:cNvPr name="Picture 7" id="7"/>
          <p:cNvPicPr>
            <a:picLocks noChangeAspect="true"/>
          </p:cNvPicPr>
          <p:nvPr/>
        </p:nvPicPr>
        <p:blipFill>
          <a:blip r:embed="rId4"/>
          <a:srcRect l="0" t="0" r="0" b="0"/>
          <a:stretch>
            <a:fillRect/>
          </a:stretch>
        </p:blipFill>
        <p:spPr>
          <a:xfrm flipH="false" flipV="false" rot="0">
            <a:off x="11515255" y="350359"/>
            <a:ext cx="3146000" cy="2250527"/>
          </a:xfrm>
          <a:prstGeom prst="rect">
            <a:avLst/>
          </a:prstGeom>
        </p:spPr>
      </p:pic>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3546414" y="4925288"/>
            <a:ext cx="1883424" cy="1890513"/>
          </a:xfrm>
          <a:prstGeom prst="rect">
            <a:avLst/>
          </a:prstGeom>
        </p:spPr>
      </p:pic>
      <p:pic>
        <p:nvPicPr>
          <p:cNvPr name="Picture 9" id="9"/>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1580634">
            <a:off x="6690380" y="3142862"/>
            <a:ext cx="5524752" cy="1685050"/>
          </a:xfrm>
          <a:prstGeom prst="rect">
            <a:avLst/>
          </a:prstGeom>
        </p:spPr>
      </p:pic>
      <p:pic>
        <p:nvPicPr>
          <p:cNvPr name="Picture 10" id="10"/>
          <p:cNvPicPr>
            <a:picLocks noChangeAspect="true"/>
          </p:cNvPicPr>
          <p:nvPr/>
        </p:nvPicPr>
        <p:blipFill>
          <a:blip r:embed="rId11"/>
          <a:srcRect l="0" t="0" r="0" b="0"/>
          <a:stretch>
            <a:fillRect/>
          </a:stretch>
        </p:blipFill>
        <p:spPr>
          <a:xfrm flipH="false" flipV="false" rot="-487836">
            <a:off x="5579115" y="3220102"/>
            <a:ext cx="6494608" cy="2221697"/>
          </a:xfrm>
          <a:prstGeom prst="rect">
            <a:avLst/>
          </a:prstGeom>
        </p:spPr>
      </p:pic>
      <p:pic>
        <p:nvPicPr>
          <p:cNvPr name="Picture 11" id="11"/>
          <p:cNvPicPr>
            <a:picLocks noChangeAspect="true"/>
          </p:cNvPicPr>
          <p:nvPr/>
        </p:nvPicPr>
        <p:blipFill>
          <a:blip r:embed="rId12"/>
          <a:srcRect l="0" t="0" r="0" b="0"/>
          <a:stretch>
            <a:fillRect/>
          </a:stretch>
        </p:blipFill>
        <p:spPr>
          <a:xfrm flipH="false" flipV="false" rot="1251303">
            <a:off x="6076614" y="2954144"/>
            <a:ext cx="5795797" cy="3810737"/>
          </a:xfrm>
          <a:prstGeom prst="rect">
            <a:avLst/>
          </a:prstGeom>
        </p:spPr>
      </p:pic>
      <p:pic>
        <p:nvPicPr>
          <p:cNvPr name="Picture 12" id="12"/>
          <p:cNvPicPr>
            <a:picLocks noChangeAspect="true"/>
          </p:cNvPicPr>
          <p:nvPr/>
        </p:nvPicPr>
        <p:blipFill>
          <a:blip r:embed="rId4"/>
          <a:srcRect l="0" t="0" r="0" b="0"/>
          <a:stretch>
            <a:fillRect/>
          </a:stretch>
        </p:blipFill>
        <p:spPr>
          <a:xfrm flipH="false" flipV="false" rot="0">
            <a:off x="8509587" y="7952038"/>
            <a:ext cx="2739589" cy="1959796"/>
          </a:xfrm>
          <a:prstGeom prst="rect">
            <a:avLst/>
          </a:prstGeom>
        </p:spPr>
      </p:pic>
      <p:pic>
        <p:nvPicPr>
          <p:cNvPr name="Picture 13" id="13"/>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2100024">
            <a:off x="6421946" y="3388884"/>
            <a:ext cx="4649371" cy="1452928"/>
          </a:xfrm>
          <a:prstGeom prst="rect">
            <a:avLst/>
          </a:prstGeom>
        </p:spPr>
      </p:pic>
      <p:pic>
        <p:nvPicPr>
          <p:cNvPr name="Picture 14" id="14"/>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177813">
            <a:off x="5692160" y="5899764"/>
            <a:ext cx="5075391" cy="1497240"/>
          </a:xfrm>
          <a:prstGeom prst="rect">
            <a:avLst/>
          </a:prstGeom>
        </p:spPr>
      </p:pic>
      <p:pic>
        <p:nvPicPr>
          <p:cNvPr name="Picture 15" id="15"/>
          <p:cNvPicPr>
            <a:picLocks noChangeAspect="true"/>
          </p:cNvPicPr>
          <p:nvPr/>
        </p:nvPicPr>
        <p:blipFill>
          <a:blip r:embed="rId17">
            <a:alphaModFix amt="85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0">
            <a:off x="5641351" y="2131824"/>
            <a:ext cx="7005298" cy="5455376"/>
          </a:xfrm>
          <a:prstGeom prst="rect">
            <a:avLst/>
          </a:prstGeom>
        </p:spPr>
      </p:pic>
      <p:pic>
        <p:nvPicPr>
          <p:cNvPr name="Picture 16" id="16"/>
          <p:cNvPicPr>
            <a:picLocks noChangeAspect="true"/>
          </p:cNvPicPr>
          <p:nvPr/>
        </p:nvPicPr>
        <p:blipFill>
          <a:blip r:embed="rId19"/>
          <a:srcRect l="0" t="0" r="0" b="0"/>
          <a:stretch>
            <a:fillRect/>
          </a:stretch>
        </p:blipFill>
        <p:spPr>
          <a:xfrm flipH="false" flipV="false" rot="0">
            <a:off x="9062686" y="7469463"/>
            <a:ext cx="1633392" cy="1110706"/>
          </a:xfrm>
          <a:prstGeom prst="rect">
            <a:avLst/>
          </a:prstGeom>
        </p:spPr>
      </p:pic>
      <p:pic>
        <p:nvPicPr>
          <p:cNvPr name="Picture 17" id="17"/>
          <p:cNvPicPr>
            <a:picLocks noChangeAspect="true"/>
          </p:cNvPicPr>
          <p:nvPr/>
        </p:nvPicPr>
        <p:blipFill>
          <a:blip r:embed="rId4"/>
          <a:srcRect l="0" t="2669" r="0" b="2669"/>
          <a:stretch>
            <a:fillRect/>
          </a:stretch>
        </p:blipFill>
        <p:spPr>
          <a:xfrm flipH="false" flipV="false" rot="0">
            <a:off x="3063237" y="1442463"/>
            <a:ext cx="3433401" cy="2324989"/>
          </a:xfrm>
          <a:prstGeom prst="rect">
            <a:avLst/>
          </a:prstGeom>
        </p:spPr>
      </p:pic>
      <p:pic>
        <p:nvPicPr>
          <p:cNvPr name="Picture 18" id="18"/>
          <p:cNvPicPr>
            <a:picLocks noChangeAspect="true"/>
          </p:cNvPicPr>
          <p:nvPr/>
        </p:nvPicPr>
        <p:blipFill>
          <a:blip r:embed="rId20"/>
          <a:srcRect l="0" t="0" r="0" b="0"/>
          <a:stretch>
            <a:fillRect/>
          </a:stretch>
        </p:blipFill>
        <p:spPr>
          <a:xfrm flipH="false" flipV="false" rot="0">
            <a:off x="1558609" y="2103307"/>
            <a:ext cx="2175778" cy="2293310"/>
          </a:xfrm>
          <a:prstGeom prst="rect">
            <a:avLst/>
          </a:prstGeom>
        </p:spPr>
      </p:pic>
      <p:pic>
        <p:nvPicPr>
          <p:cNvPr name="Picture 19" id="19"/>
          <p:cNvPicPr>
            <a:picLocks noChangeAspect="true"/>
          </p:cNvPicPr>
          <p:nvPr/>
        </p:nvPicPr>
        <p:blipFill>
          <a:blip r:embed="rId4"/>
          <a:srcRect l="0" t="2669" r="0" b="2669"/>
          <a:stretch>
            <a:fillRect/>
          </a:stretch>
        </p:blipFill>
        <p:spPr>
          <a:xfrm flipH="false" flipV="false" rot="0">
            <a:off x="8282443" y="164735"/>
            <a:ext cx="2494548" cy="1689228"/>
          </a:xfrm>
          <a:prstGeom prst="rect">
            <a:avLst/>
          </a:prstGeom>
        </p:spPr>
      </p:pic>
      <p:pic>
        <p:nvPicPr>
          <p:cNvPr name="Picture 20" id="20"/>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false" flipV="false" rot="0">
            <a:off x="8888105" y="1529356"/>
            <a:ext cx="2274663" cy="1021531"/>
          </a:xfrm>
          <a:prstGeom prst="rect">
            <a:avLst/>
          </a:prstGeom>
        </p:spPr>
      </p:pic>
      <p:pic>
        <p:nvPicPr>
          <p:cNvPr name="Picture 21" id="21"/>
          <p:cNvPicPr>
            <a:picLocks noChangeAspect="true"/>
          </p:cNvPicPr>
          <p:nvPr/>
        </p:nvPicPr>
        <p:blipFill>
          <a:blip r:embed="rId4"/>
          <a:srcRect l="0" t="0" r="0" b="0"/>
          <a:stretch>
            <a:fillRect/>
          </a:stretch>
        </p:blipFill>
        <p:spPr>
          <a:xfrm flipH="false" flipV="false" rot="0">
            <a:off x="12302128" y="6585999"/>
            <a:ext cx="3271718" cy="2340461"/>
          </a:xfrm>
          <a:prstGeom prst="rect">
            <a:avLst/>
          </a:prstGeom>
        </p:spPr>
      </p:pic>
      <p:sp>
        <p:nvSpPr>
          <p:cNvPr name="TextBox 22" id="22"/>
          <p:cNvSpPr txBox="true"/>
          <p:nvPr/>
        </p:nvSpPr>
        <p:spPr>
          <a:xfrm rot="0">
            <a:off x="12763782" y="7340690"/>
            <a:ext cx="3092087" cy="955675"/>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Bold"/>
              </a:rPr>
              <a:t>Respect and protect green spaces</a:t>
            </a:r>
          </a:p>
        </p:txBody>
      </p:sp>
      <p:pic>
        <p:nvPicPr>
          <p:cNvPr name="Picture 23" id="23"/>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0">
            <a:off x="14869269" y="7794715"/>
            <a:ext cx="1973200" cy="1973200"/>
          </a:xfrm>
          <a:prstGeom prst="rect">
            <a:avLst/>
          </a:prstGeom>
        </p:spPr>
      </p:pic>
      <p:pic>
        <p:nvPicPr>
          <p:cNvPr name="Picture 24" id="24"/>
          <p:cNvPicPr>
            <a:picLocks noChangeAspect="true"/>
          </p:cNvPicPr>
          <p:nvPr/>
        </p:nvPicPr>
        <p:blipFill>
          <a:blip r:embed="rId4"/>
          <a:srcRect l="0" t="0" r="0" b="0"/>
          <a:stretch>
            <a:fillRect/>
          </a:stretch>
        </p:blipFill>
        <p:spPr>
          <a:xfrm flipH="false" flipV="false" rot="0">
            <a:off x="4604628" y="7512769"/>
            <a:ext cx="3084785" cy="2206736"/>
          </a:xfrm>
          <a:prstGeom prst="rect">
            <a:avLst/>
          </a:prstGeom>
        </p:spPr>
      </p:pic>
      <p:pic>
        <p:nvPicPr>
          <p:cNvPr name="Picture 25" id="25"/>
          <p:cNvPicPr>
            <a:picLocks noChangeAspect="true"/>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0" t="0" r="0" b="0"/>
          <a:stretch>
            <a:fillRect/>
          </a:stretch>
        </p:blipFill>
        <p:spPr>
          <a:xfrm flipH="false" flipV="false" rot="0">
            <a:off x="2621473" y="8248368"/>
            <a:ext cx="2250111" cy="1411433"/>
          </a:xfrm>
          <a:prstGeom prst="rect">
            <a:avLst/>
          </a:prstGeom>
        </p:spPr>
      </p:pic>
      <p:sp>
        <p:nvSpPr>
          <p:cNvPr name="TextBox 26" id="26"/>
          <p:cNvSpPr txBox="true"/>
          <p:nvPr/>
        </p:nvSpPr>
        <p:spPr>
          <a:xfrm rot="0">
            <a:off x="8974513" y="8763829"/>
            <a:ext cx="2471305" cy="955675"/>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Bold"/>
              </a:rPr>
              <a:t>Don't waste food and water</a:t>
            </a:r>
          </a:p>
        </p:txBody>
      </p:sp>
      <p:pic>
        <p:nvPicPr>
          <p:cNvPr name="Picture 27" id="27"/>
          <p:cNvPicPr>
            <a:picLocks noChangeAspect="true"/>
          </p:cNvPicPr>
          <p:nvPr/>
        </p:nvPicPr>
        <p:blipFill>
          <a:blip r:embed="rId27"/>
          <a:srcRect l="0" t="0" r="0" b="0"/>
          <a:stretch>
            <a:fillRect/>
          </a:stretch>
        </p:blipFill>
        <p:spPr>
          <a:xfrm flipH="false" flipV="false" rot="0">
            <a:off x="11088152" y="8440698"/>
            <a:ext cx="985570" cy="1539954"/>
          </a:xfrm>
          <a:prstGeom prst="rect">
            <a:avLst/>
          </a:prstGeom>
        </p:spPr>
      </p:pic>
      <p:pic>
        <p:nvPicPr>
          <p:cNvPr name="Picture 28" id="28"/>
          <p:cNvPicPr>
            <a:picLocks noChangeAspect="true"/>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0" t="0" r="0" b="0"/>
          <a:stretch>
            <a:fillRect/>
          </a:stretch>
        </p:blipFill>
        <p:spPr>
          <a:xfrm flipH="false" flipV="false" rot="0">
            <a:off x="7066977" y="6482403"/>
            <a:ext cx="1436478" cy="1563513"/>
          </a:xfrm>
          <a:prstGeom prst="rect">
            <a:avLst/>
          </a:prstGeom>
        </p:spPr>
      </p:pic>
      <p:pic>
        <p:nvPicPr>
          <p:cNvPr name="Picture 29" id="29"/>
          <p:cNvPicPr>
            <a:picLocks noChangeAspect="true"/>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l="0" t="0" r="0" b="0"/>
          <a:stretch>
            <a:fillRect/>
          </a:stretch>
        </p:blipFill>
        <p:spPr>
          <a:xfrm flipH="false" flipV="false" rot="0">
            <a:off x="13185758" y="5592389"/>
            <a:ext cx="1504458" cy="1478130"/>
          </a:xfrm>
          <a:prstGeom prst="rect">
            <a:avLst/>
          </a:prstGeom>
        </p:spPr>
      </p:pic>
      <p:pic>
        <p:nvPicPr>
          <p:cNvPr name="Picture 30" id="30"/>
          <p:cNvPicPr>
            <a:picLocks noChangeAspect="true"/>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l="0" t="0" r="0" b="0"/>
          <a:stretch>
            <a:fillRect/>
          </a:stretch>
        </p:blipFill>
        <p:spPr>
          <a:xfrm flipH="false" flipV="false" rot="0">
            <a:off x="15135984" y="2266953"/>
            <a:ext cx="1706485" cy="2198371"/>
          </a:xfrm>
          <a:prstGeom prst="rect">
            <a:avLst/>
          </a:prstGeom>
        </p:spPr>
      </p:pic>
      <p:pic>
        <p:nvPicPr>
          <p:cNvPr name="Picture 31" id="31"/>
          <p:cNvPicPr>
            <a:picLocks noChangeAspect="true"/>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l="0" t="0" r="0" b="0"/>
          <a:stretch>
            <a:fillRect/>
          </a:stretch>
        </p:blipFill>
        <p:spPr>
          <a:xfrm flipH="false" flipV="false" rot="-916708">
            <a:off x="1044508" y="6839786"/>
            <a:ext cx="1526781" cy="1509604"/>
          </a:xfrm>
          <a:prstGeom prst="rect">
            <a:avLst/>
          </a:prstGeom>
        </p:spPr>
      </p:pic>
      <p:pic>
        <p:nvPicPr>
          <p:cNvPr name="Picture 32" id="32"/>
          <p:cNvPicPr>
            <a:picLocks noChangeAspect="true"/>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l="0" t="0" r="0" b="0"/>
          <a:stretch>
            <a:fillRect/>
          </a:stretch>
        </p:blipFill>
        <p:spPr>
          <a:xfrm flipH="false" flipV="false" rot="0">
            <a:off x="3457660" y="718816"/>
            <a:ext cx="2644555" cy="1447293"/>
          </a:xfrm>
          <a:prstGeom prst="rect">
            <a:avLst/>
          </a:prstGeom>
        </p:spPr>
      </p:pic>
      <p:pic>
        <p:nvPicPr>
          <p:cNvPr name="Picture 33" id="33"/>
          <p:cNvPicPr>
            <a:picLocks noChangeAspect="true"/>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l="0" t="0" r="0" b="0"/>
          <a:stretch>
            <a:fillRect/>
          </a:stretch>
        </p:blipFill>
        <p:spPr>
          <a:xfrm flipH="false" flipV="false" rot="948184">
            <a:off x="13660399" y="1400439"/>
            <a:ext cx="1705076" cy="1766918"/>
          </a:xfrm>
          <a:prstGeom prst="rect">
            <a:avLst/>
          </a:prstGeom>
        </p:spPr>
      </p:pic>
      <p:pic>
        <p:nvPicPr>
          <p:cNvPr name="Picture 34" id="3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7140844">
            <a:off x="16497359" y="-288881"/>
            <a:ext cx="2255453" cy="1808463"/>
          </a:xfrm>
          <a:prstGeom prst="rect">
            <a:avLst/>
          </a:prstGeom>
        </p:spPr>
      </p:pic>
      <p:sp>
        <p:nvSpPr>
          <p:cNvPr name="TextBox 35" id="35"/>
          <p:cNvSpPr txBox="true"/>
          <p:nvPr/>
        </p:nvSpPr>
        <p:spPr>
          <a:xfrm rot="0">
            <a:off x="6739675" y="3780540"/>
            <a:ext cx="4296859" cy="2532507"/>
          </a:xfrm>
          <a:prstGeom prst="rect">
            <a:avLst/>
          </a:prstGeom>
        </p:spPr>
        <p:txBody>
          <a:bodyPr anchor="t" rtlCol="false" tIns="0" lIns="0" bIns="0" rIns="0">
            <a:spAutoFit/>
          </a:bodyPr>
          <a:lstStyle/>
          <a:p>
            <a:pPr algn="ctr">
              <a:lnSpc>
                <a:spcPts val="4914"/>
              </a:lnSpc>
            </a:pPr>
            <a:r>
              <a:rPr lang="en-US" sz="5400" spc="-340">
                <a:solidFill>
                  <a:srgbClr val="000000"/>
                </a:solidFill>
                <a:latin typeface="Space Mono Bold"/>
              </a:rPr>
              <a:t>WHAT CAN YOU DO TO IMPROVE THE CLIMATE?</a:t>
            </a:r>
          </a:p>
        </p:txBody>
      </p:sp>
      <p:sp>
        <p:nvSpPr>
          <p:cNvPr name="TextBox 36" id="36"/>
          <p:cNvSpPr txBox="true"/>
          <p:nvPr/>
        </p:nvSpPr>
        <p:spPr>
          <a:xfrm rot="0">
            <a:off x="872590" y="778889"/>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.12</a:t>
            </a:r>
          </a:p>
        </p:txBody>
      </p:sp>
      <p:sp>
        <p:nvSpPr>
          <p:cNvPr name="TextBox 37" id="37"/>
          <p:cNvSpPr txBox="true"/>
          <p:nvPr/>
        </p:nvSpPr>
        <p:spPr>
          <a:xfrm rot="0">
            <a:off x="872590" y="549987"/>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38" id="38"/>
          <p:cNvSpPr txBox="true"/>
          <p:nvPr/>
        </p:nvSpPr>
        <p:spPr>
          <a:xfrm rot="-5400000">
            <a:off x="-646178" y="7772086"/>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
        <p:nvSpPr>
          <p:cNvPr name="TextBox 39" id="39"/>
          <p:cNvSpPr txBox="true"/>
          <p:nvPr/>
        </p:nvSpPr>
        <p:spPr>
          <a:xfrm rot="0">
            <a:off x="3385968" y="2264426"/>
            <a:ext cx="3016112" cy="955675"/>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Bold"/>
              </a:rPr>
              <a:t>Make your voice heard by those in power</a:t>
            </a:r>
          </a:p>
        </p:txBody>
      </p:sp>
      <p:sp>
        <p:nvSpPr>
          <p:cNvPr name="TextBox 40" id="40"/>
          <p:cNvSpPr txBox="true"/>
          <p:nvPr/>
        </p:nvSpPr>
        <p:spPr>
          <a:xfrm rot="0">
            <a:off x="8509587" y="731837"/>
            <a:ext cx="2362046" cy="641350"/>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Bold"/>
              </a:rPr>
              <a:t>Use public transport</a:t>
            </a:r>
          </a:p>
        </p:txBody>
      </p:sp>
      <p:sp>
        <p:nvSpPr>
          <p:cNvPr name="TextBox 41" id="41"/>
          <p:cNvSpPr txBox="true"/>
          <p:nvPr/>
        </p:nvSpPr>
        <p:spPr>
          <a:xfrm rot="0">
            <a:off x="11978179" y="888006"/>
            <a:ext cx="2965641" cy="641350"/>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Bold"/>
              </a:rPr>
              <a:t>Reduce your energy use </a:t>
            </a:r>
          </a:p>
        </p:txBody>
      </p:sp>
      <p:sp>
        <p:nvSpPr>
          <p:cNvPr name="TextBox 42" id="42"/>
          <p:cNvSpPr txBox="true"/>
          <p:nvPr/>
        </p:nvSpPr>
        <p:spPr>
          <a:xfrm rot="0">
            <a:off x="14660536" y="4636713"/>
            <a:ext cx="3273529" cy="955675"/>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Bold"/>
              </a:rPr>
              <a:t>Power your home with renewable energy</a:t>
            </a:r>
          </a:p>
        </p:txBody>
      </p:sp>
      <p:sp>
        <p:nvSpPr>
          <p:cNvPr name="TextBox 43" id="43"/>
          <p:cNvSpPr txBox="true"/>
          <p:nvPr/>
        </p:nvSpPr>
        <p:spPr>
          <a:xfrm rot="0">
            <a:off x="658722" y="5197889"/>
            <a:ext cx="3168957" cy="1584325"/>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Bold"/>
              </a:rPr>
              <a:t>Don't buy things you don't necessarily need - that includes fast fashion</a:t>
            </a:r>
          </a:p>
        </p:txBody>
      </p:sp>
      <p:sp>
        <p:nvSpPr>
          <p:cNvPr name="TextBox 44" id="44"/>
          <p:cNvSpPr txBox="true"/>
          <p:nvPr/>
        </p:nvSpPr>
        <p:spPr>
          <a:xfrm rot="0">
            <a:off x="4956735" y="7912687"/>
            <a:ext cx="2828481" cy="1270000"/>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Bold"/>
              </a:rPr>
              <a:t>Use reusable items - reduce plastic consumption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7DF23"/>
        </a:solidFill>
      </p:bgPr>
    </p:bg>
    <p:spTree>
      <p:nvGrpSpPr>
        <p:cNvPr id="1" name=""/>
        <p:cNvGrpSpPr/>
        <p:nvPr/>
      </p:nvGrpSpPr>
      <p:grpSpPr>
        <a:xfrm>
          <a:off x="0" y="0"/>
          <a:ext cx="0" cy="0"/>
          <a:chOff x="0" y="0"/>
          <a:chExt cx="0" cy="0"/>
        </a:xfrm>
      </p:grpSpPr>
      <p:sp>
        <p:nvSpPr>
          <p:cNvPr name="AutoShape 2" id="2"/>
          <p:cNvSpPr/>
          <p:nvPr/>
        </p:nvSpPr>
        <p:spPr>
          <a:xfrm rot="0">
            <a:off x="545151" y="9210675"/>
            <a:ext cx="423537" cy="0"/>
          </a:xfrm>
          <a:prstGeom prst="line">
            <a:avLst/>
          </a:prstGeom>
          <a:ln cap="flat" w="47625">
            <a:solidFill>
              <a:srgbClr val="111114"/>
            </a:solidFill>
            <a:prstDash val="solid"/>
            <a:headEnd type="none" len="sm" w="sm"/>
            <a:tailEnd type="none" len="sm" w="sm"/>
          </a:ln>
        </p:spPr>
      </p:sp>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329011" y="1671519"/>
            <a:ext cx="3969520" cy="3329350"/>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6480075" y="1353739"/>
            <a:ext cx="1223958" cy="122395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7224116" y="1784904"/>
            <a:ext cx="3969520" cy="3329350"/>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0433302" y="1353739"/>
            <a:ext cx="1218273" cy="1218273"/>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7232498" y="6086791"/>
            <a:ext cx="3969520" cy="3329350"/>
          </a:xfrm>
          <a:prstGeom prst="rect">
            <a:avLst/>
          </a:prstGeom>
        </p:spPr>
      </p:pic>
      <p:pic>
        <p:nvPicPr>
          <p:cNvPr name="Picture 8" id="8"/>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0593801" y="5822015"/>
            <a:ext cx="1199669" cy="1199669"/>
          </a:xfrm>
          <a:prstGeom prst="rect">
            <a:avLst/>
          </a:prstGeom>
        </p:spPr>
      </p:pic>
      <p:pic>
        <p:nvPicPr>
          <p:cNvPr name="Picture 9" id="9"/>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864608" y="5998137"/>
            <a:ext cx="3969520" cy="3329350"/>
          </a:xfrm>
          <a:prstGeom prst="rect">
            <a:avLst/>
          </a:prstGeom>
        </p:spPr>
      </p:pic>
      <p:pic>
        <p:nvPicPr>
          <p:cNvPr name="Picture 10" id="10"/>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13400020" y="5998137"/>
            <a:ext cx="3969520" cy="3329350"/>
          </a:xfrm>
          <a:prstGeom prst="rect">
            <a:avLst/>
          </a:prstGeom>
        </p:spPr>
      </p:pic>
      <p:pic>
        <p:nvPicPr>
          <p:cNvPr name="Picture 11" id="11"/>
          <p:cNvPicPr>
            <a:picLocks noChangeAspect="true"/>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0" t="0" r="0" b="0"/>
          <a:stretch>
            <a:fillRect/>
          </a:stretch>
        </p:blipFill>
        <p:spPr>
          <a:xfrm flipH="false" flipV="false" rot="0">
            <a:off x="16629658" y="5762400"/>
            <a:ext cx="1259284" cy="1259284"/>
          </a:xfrm>
          <a:prstGeom prst="rect">
            <a:avLst/>
          </a:prstGeom>
        </p:spPr>
      </p:pic>
      <p:pic>
        <p:nvPicPr>
          <p:cNvPr name="Picture 12" id="12"/>
          <p:cNvPicPr>
            <a:picLocks noChangeAspect="true"/>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0" t="0" r="0" b="0"/>
          <a:stretch>
            <a:fillRect/>
          </a:stretch>
        </p:blipFill>
        <p:spPr>
          <a:xfrm flipH="false" flipV="false" rot="0">
            <a:off x="2008465" y="1659611"/>
            <a:ext cx="3969520" cy="3329350"/>
          </a:xfrm>
          <a:prstGeom prst="rect">
            <a:avLst/>
          </a:prstGeom>
        </p:spPr>
      </p:pic>
      <p:sp>
        <p:nvSpPr>
          <p:cNvPr name="TextBox 13" id="13"/>
          <p:cNvSpPr txBox="true"/>
          <p:nvPr/>
        </p:nvSpPr>
        <p:spPr>
          <a:xfrm rot="0">
            <a:off x="1946040" y="2528892"/>
            <a:ext cx="3572422" cy="1879474"/>
          </a:xfrm>
          <a:prstGeom prst="rect">
            <a:avLst/>
          </a:prstGeom>
        </p:spPr>
        <p:txBody>
          <a:bodyPr anchor="t" rtlCol="false" tIns="0" lIns="0" bIns="0" rIns="0">
            <a:spAutoFit/>
          </a:bodyPr>
          <a:lstStyle/>
          <a:p>
            <a:pPr marL="453396" indent="-226698" lvl="1">
              <a:lnSpc>
                <a:spcPts val="2121"/>
              </a:lnSpc>
              <a:buFont typeface="Arial"/>
              <a:buChar char="•"/>
            </a:pPr>
            <a:r>
              <a:rPr lang="en-US" sz="2100" spc="-58">
                <a:solidFill>
                  <a:srgbClr val="000000"/>
                </a:solidFill>
                <a:latin typeface="Space Mono"/>
              </a:rPr>
              <a:t>Reducing U.S. greenhouse gas emissions 50-52% below 2005 levels by 2023,</a:t>
            </a:r>
          </a:p>
          <a:p>
            <a:pPr marL="453396" indent="-226698" lvl="1">
              <a:lnSpc>
                <a:spcPts val="2121"/>
              </a:lnSpc>
              <a:buFont typeface="Arial"/>
              <a:buChar char="•"/>
            </a:pPr>
            <a:r>
              <a:rPr lang="en-US" sz="2100" spc="-58">
                <a:solidFill>
                  <a:srgbClr val="000000"/>
                </a:solidFill>
                <a:latin typeface="Space Mono"/>
              </a:rPr>
              <a:t>Reaching 100% carbon pollution free.</a:t>
            </a:r>
          </a:p>
        </p:txBody>
      </p:sp>
      <p:pic>
        <p:nvPicPr>
          <p:cNvPr name="Picture 14" id="14"/>
          <p:cNvPicPr>
            <a:picLocks noChangeAspect="true"/>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0" t="0" r="0" b="0"/>
          <a:stretch>
            <a:fillRect/>
          </a:stretch>
        </p:blipFill>
        <p:spPr>
          <a:xfrm flipH="false" flipV="false" rot="0">
            <a:off x="4909325" y="1353739"/>
            <a:ext cx="1218273" cy="1218273"/>
          </a:xfrm>
          <a:prstGeom prst="rect">
            <a:avLst/>
          </a:prstGeom>
        </p:spPr>
      </p:pic>
      <p:pic>
        <p:nvPicPr>
          <p:cNvPr name="Picture 15" id="15"/>
          <p:cNvPicPr>
            <a:picLocks noChangeAspect="true"/>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l="0" t="0" r="0" b="0"/>
          <a:stretch>
            <a:fillRect/>
          </a:stretch>
        </p:blipFill>
        <p:spPr>
          <a:xfrm flipH="false" flipV="false" rot="0">
            <a:off x="4909325" y="5822015"/>
            <a:ext cx="1218273" cy="1218273"/>
          </a:xfrm>
          <a:prstGeom prst="rect">
            <a:avLst/>
          </a:prstGeom>
        </p:spPr>
      </p:pic>
      <p:pic>
        <p:nvPicPr>
          <p:cNvPr name="Picture 16" id="16"/>
          <p:cNvPicPr>
            <a:picLocks noChangeAspect="true"/>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l="0" t="0" r="0" b="0"/>
          <a:stretch>
            <a:fillRect/>
          </a:stretch>
        </p:blipFill>
        <p:spPr>
          <a:xfrm flipH="false" flipV="false" rot="711845">
            <a:off x="1649850" y="5365338"/>
            <a:ext cx="1704811" cy="1680014"/>
          </a:xfrm>
          <a:prstGeom prst="rect">
            <a:avLst/>
          </a:prstGeom>
        </p:spPr>
      </p:pic>
      <p:pic>
        <p:nvPicPr>
          <p:cNvPr name="Picture 17" id="17"/>
          <p:cNvPicPr>
            <a:picLocks noChangeAspect="true"/>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0" t="0" r="0" b="0"/>
          <a:stretch>
            <a:fillRect/>
          </a:stretch>
        </p:blipFill>
        <p:spPr>
          <a:xfrm flipH="false" flipV="false" rot="-889686">
            <a:off x="10388925" y="8196831"/>
            <a:ext cx="1900098" cy="1475167"/>
          </a:xfrm>
          <a:prstGeom prst="rect">
            <a:avLst/>
          </a:prstGeom>
        </p:spPr>
      </p:pic>
      <p:pic>
        <p:nvPicPr>
          <p:cNvPr name="Picture 18" id="18"/>
          <p:cNvPicPr>
            <a:picLocks noChangeAspect="true"/>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l="0" t="0" r="0" b="0"/>
          <a:stretch>
            <a:fillRect/>
          </a:stretch>
        </p:blipFill>
        <p:spPr>
          <a:xfrm flipH="false" flipV="false" rot="-947165">
            <a:off x="12631670" y="4984383"/>
            <a:ext cx="2183211" cy="1556034"/>
          </a:xfrm>
          <a:prstGeom prst="rect">
            <a:avLst/>
          </a:prstGeom>
        </p:spPr>
      </p:pic>
      <p:pic>
        <p:nvPicPr>
          <p:cNvPr name="Picture 19" id="19"/>
          <p:cNvPicPr>
            <a:picLocks noChangeAspect="true"/>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l="0" t="0" r="0" b="0"/>
          <a:stretch>
            <a:fillRect/>
          </a:stretch>
        </p:blipFill>
        <p:spPr>
          <a:xfrm flipH="false" flipV="false" rot="1570136">
            <a:off x="16679728" y="3635847"/>
            <a:ext cx="1220737" cy="1617844"/>
          </a:xfrm>
          <a:prstGeom prst="rect">
            <a:avLst/>
          </a:prstGeom>
        </p:spPr>
      </p:pic>
      <p:pic>
        <p:nvPicPr>
          <p:cNvPr name="Picture 20" id="20"/>
          <p:cNvPicPr>
            <a:picLocks noChangeAspect="true"/>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l="0" t="0" r="0" b="0"/>
          <a:stretch>
            <a:fillRect/>
          </a:stretch>
        </p:blipFill>
        <p:spPr>
          <a:xfrm flipH="false" flipV="false" rot="1289523">
            <a:off x="5351586" y="3943428"/>
            <a:ext cx="1252797" cy="1546663"/>
          </a:xfrm>
          <a:prstGeom prst="rect">
            <a:avLst/>
          </a:prstGeom>
        </p:spPr>
      </p:pic>
      <p:pic>
        <p:nvPicPr>
          <p:cNvPr name="Picture 21" id="21"/>
          <p:cNvPicPr>
            <a:picLocks noChangeAspect="true"/>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l="0" t="0" r="0" b="0"/>
          <a:stretch>
            <a:fillRect/>
          </a:stretch>
        </p:blipFill>
        <p:spPr>
          <a:xfrm flipH="false" flipV="false" rot="-1273434">
            <a:off x="6690058" y="1080901"/>
            <a:ext cx="1732446" cy="1408006"/>
          </a:xfrm>
          <a:prstGeom prst="rect">
            <a:avLst/>
          </a:prstGeom>
        </p:spPr>
      </p:pic>
      <p:sp>
        <p:nvSpPr>
          <p:cNvPr name="TextBox 22" id="22"/>
          <p:cNvSpPr txBox="true"/>
          <p:nvPr/>
        </p:nvSpPr>
        <p:spPr>
          <a:xfrm rot="0">
            <a:off x="7215734" y="2775758"/>
            <a:ext cx="3977902" cy="1879474"/>
          </a:xfrm>
          <a:prstGeom prst="rect">
            <a:avLst/>
          </a:prstGeom>
        </p:spPr>
        <p:txBody>
          <a:bodyPr anchor="t" rtlCol="false" tIns="0" lIns="0" bIns="0" rIns="0">
            <a:spAutoFit/>
          </a:bodyPr>
          <a:lstStyle/>
          <a:p>
            <a:pPr marL="453396" indent="-226698" lvl="1">
              <a:lnSpc>
                <a:spcPts val="2121"/>
              </a:lnSpc>
              <a:buFont typeface="Arial"/>
              <a:buChar char="•"/>
            </a:pPr>
            <a:r>
              <a:rPr lang="en-US" sz="2100" spc="-58">
                <a:solidFill>
                  <a:srgbClr val="000000"/>
                </a:solidFill>
                <a:latin typeface="Space Mono"/>
              </a:rPr>
              <a:t>By 2045, Sweden is going to have zero-net emission of greenhouse gasses.</a:t>
            </a:r>
          </a:p>
          <a:p>
            <a:pPr marL="453396" indent="-226698" lvl="1">
              <a:lnSpc>
                <a:spcPts val="2121"/>
              </a:lnSpc>
              <a:buFont typeface="Arial"/>
              <a:buChar char="•"/>
            </a:pPr>
            <a:r>
              <a:rPr lang="en-US" sz="2100" spc="-58">
                <a:solidFill>
                  <a:srgbClr val="000000"/>
                </a:solidFill>
                <a:latin typeface="Space Mono"/>
              </a:rPr>
              <a:t>By 2024 the number of wind turbines will reach to almost 6 000.</a:t>
            </a:r>
          </a:p>
        </p:txBody>
      </p:sp>
      <p:sp>
        <p:nvSpPr>
          <p:cNvPr name="TextBox 23" id="23"/>
          <p:cNvSpPr txBox="true"/>
          <p:nvPr/>
        </p:nvSpPr>
        <p:spPr>
          <a:xfrm rot="0">
            <a:off x="485139" y="1605662"/>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.13</a:t>
            </a:r>
          </a:p>
        </p:txBody>
      </p:sp>
      <p:sp>
        <p:nvSpPr>
          <p:cNvPr name="TextBox 24" id="24"/>
          <p:cNvSpPr txBox="true"/>
          <p:nvPr/>
        </p:nvSpPr>
        <p:spPr>
          <a:xfrm rot="0">
            <a:off x="485139" y="1376760"/>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25" id="25"/>
          <p:cNvSpPr txBox="true"/>
          <p:nvPr/>
        </p:nvSpPr>
        <p:spPr>
          <a:xfrm rot="-5400000">
            <a:off x="-654929" y="7410082"/>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
        <p:nvSpPr>
          <p:cNvPr name="TextBox 26" id="26"/>
          <p:cNvSpPr txBox="true"/>
          <p:nvPr/>
        </p:nvSpPr>
        <p:spPr>
          <a:xfrm rot="0">
            <a:off x="1233903" y="347298"/>
            <a:ext cx="17054097" cy="771271"/>
          </a:xfrm>
          <a:prstGeom prst="rect">
            <a:avLst/>
          </a:prstGeom>
        </p:spPr>
        <p:txBody>
          <a:bodyPr anchor="t" rtlCol="false" tIns="0" lIns="0" bIns="0" rIns="0">
            <a:spAutoFit/>
          </a:bodyPr>
          <a:lstStyle/>
          <a:p>
            <a:pPr>
              <a:lnSpc>
                <a:spcPts val="5642"/>
              </a:lnSpc>
            </a:pPr>
            <a:r>
              <a:rPr lang="en-US" sz="6200" spc="-390">
                <a:solidFill>
                  <a:srgbClr val="111114"/>
                </a:solidFill>
                <a:latin typeface="Space Mono Bold"/>
              </a:rPr>
              <a:t>GOVERNMENTS' CURRENT AND FUTURE ACTIONS</a:t>
            </a:r>
          </a:p>
        </p:txBody>
      </p:sp>
      <p:sp>
        <p:nvSpPr>
          <p:cNvPr name="TextBox 27" id="27"/>
          <p:cNvSpPr txBox="true"/>
          <p:nvPr/>
        </p:nvSpPr>
        <p:spPr>
          <a:xfrm rot="0">
            <a:off x="13258003" y="2616183"/>
            <a:ext cx="4111537" cy="2146173"/>
          </a:xfrm>
          <a:prstGeom prst="rect">
            <a:avLst/>
          </a:prstGeom>
        </p:spPr>
        <p:txBody>
          <a:bodyPr anchor="t" rtlCol="false" tIns="0" lIns="0" bIns="0" rIns="0">
            <a:spAutoFit/>
          </a:bodyPr>
          <a:lstStyle/>
          <a:p>
            <a:pPr marL="453390" indent="-226695" lvl="1">
              <a:lnSpc>
                <a:spcPts val="2121"/>
              </a:lnSpc>
              <a:buFont typeface="Arial"/>
              <a:buChar char="•"/>
            </a:pPr>
            <a:r>
              <a:rPr lang="en-US" sz="2100" spc="-58">
                <a:solidFill>
                  <a:srgbClr val="000000"/>
                </a:solidFill>
                <a:latin typeface="Space Mono"/>
              </a:rPr>
              <a:t>Start phasing out coal mining in 2021 and close the last coal mine in 2049.</a:t>
            </a:r>
          </a:p>
          <a:p>
            <a:pPr marL="453390" indent="-226695" lvl="1">
              <a:lnSpc>
                <a:spcPts val="2121"/>
              </a:lnSpc>
              <a:buFont typeface="Arial"/>
              <a:buChar char="•"/>
            </a:pPr>
            <a:r>
              <a:rPr lang="en-US" sz="2100" spc="-58">
                <a:solidFill>
                  <a:srgbClr val="000000"/>
                </a:solidFill>
                <a:latin typeface="Space Mono"/>
              </a:rPr>
              <a:t>Poland could become climate-neutral by 2056.</a:t>
            </a:r>
          </a:p>
          <a:p>
            <a:pPr>
              <a:lnSpc>
                <a:spcPts val="2121"/>
              </a:lnSpc>
            </a:pPr>
          </a:p>
        </p:txBody>
      </p:sp>
      <p:sp>
        <p:nvSpPr>
          <p:cNvPr name="TextBox 28" id="28"/>
          <p:cNvSpPr txBox="true"/>
          <p:nvPr/>
        </p:nvSpPr>
        <p:spPr>
          <a:xfrm rot="0">
            <a:off x="2132668" y="7468913"/>
            <a:ext cx="3433401" cy="812674"/>
          </a:xfrm>
          <a:prstGeom prst="rect">
            <a:avLst/>
          </a:prstGeom>
        </p:spPr>
        <p:txBody>
          <a:bodyPr anchor="t" rtlCol="false" tIns="0" lIns="0" bIns="0" rIns="0">
            <a:spAutoFit/>
          </a:bodyPr>
          <a:lstStyle/>
          <a:p>
            <a:pPr marL="453396" indent="-226698" lvl="1">
              <a:lnSpc>
                <a:spcPts val="2121"/>
              </a:lnSpc>
              <a:buFont typeface="Arial"/>
              <a:buChar char="•"/>
            </a:pPr>
            <a:r>
              <a:rPr lang="en-US" sz="2100" spc="-58">
                <a:solidFill>
                  <a:srgbClr val="000000"/>
                </a:solidFill>
                <a:latin typeface="Space Mono"/>
              </a:rPr>
              <a:t>Turkey committed to be net-zero by 2053.</a:t>
            </a:r>
          </a:p>
        </p:txBody>
      </p:sp>
      <p:sp>
        <p:nvSpPr>
          <p:cNvPr name="TextBox 29" id="29"/>
          <p:cNvSpPr txBox="true"/>
          <p:nvPr/>
        </p:nvSpPr>
        <p:spPr>
          <a:xfrm rot="0">
            <a:off x="13460345" y="6686182"/>
            <a:ext cx="4111537" cy="1991361"/>
          </a:xfrm>
          <a:prstGeom prst="rect">
            <a:avLst/>
          </a:prstGeom>
        </p:spPr>
        <p:txBody>
          <a:bodyPr anchor="t" rtlCol="false" tIns="0" lIns="0" bIns="0" rIns="0">
            <a:spAutoFit/>
          </a:bodyPr>
          <a:lstStyle/>
          <a:p>
            <a:pPr marL="431807" indent="-215904" lvl="1">
              <a:lnSpc>
                <a:spcPts val="2020"/>
              </a:lnSpc>
              <a:buFont typeface="Arial"/>
              <a:buChar char="•"/>
            </a:pPr>
            <a:r>
              <a:rPr lang="en-US" sz="2000" spc="-56">
                <a:solidFill>
                  <a:srgbClr val="000000"/>
                </a:solidFill>
                <a:latin typeface="Space Mono"/>
              </a:rPr>
              <a:t>Australia's federal climate policies are based on its Technology Investment Roadmap, aimed at supporting technologies intended to help reduce carbon emissions by 2040.</a:t>
            </a:r>
          </a:p>
        </p:txBody>
      </p:sp>
      <p:sp>
        <p:nvSpPr>
          <p:cNvPr name="TextBox 30" id="30"/>
          <p:cNvSpPr txBox="true"/>
          <p:nvPr/>
        </p:nvSpPr>
        <p:spPr>
          <a:xfrm rot="0">
            <a:off x="7362248" y="6695404"/>
            <a:ext cx="3839769" cy="2239011"/>
          </a:xfrm>
          <a:prstGeom prst="rect">
            <a:avLst/>
          </a:prstGeom>
        </p:spPr>
        <p:txBody>
          <a:bodyPr anchor="t" rtlCol="false" tIns="0" lIns="0" bIns="0" rIns="0">
            <a:spAutoFit/>
          </a:bodyPr>
          <a:lstStyle/>
          <a:p>
            <a:pPr marL="431807" indent="-215904" lvl="1">
              <a:lnSpc>
                <a:spcPts val="2020"/>
              </a:lnSpc>
              <a:buFont typeface="Arial"/>
              <a:buChar char="•"/>
            </a:pPr>
            <a:r>
              <a:rPr lang="en-US" sz="2000" spc="-56">
                <a:solidFill>
                  <a:srgbClr val="000000"/>
                </a:solidFill>
                <a:latin typeface="Space Mono"/>
              </a:rPr>
              <a:t>Greece is planning investments worth about 10 billion euros to expand its power grid by 2030, while it speeds up the development of renewable energy sources.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7DF23"/>
        </a:solidFill>
      </p:bgPr>
    </p:bg>
    <p:spTree>
      <p:nvGrpSpPr>
        <p:cNvPr id="1" name=""/>
        <p:cNvGrpSpPr/>
        <p:nvPr/>
      </p:nvGrpSpPr>
      <p:grpSpPr>
        <a:xfrm>
          <a:off x="0" y="0"/>
          <a:ext cx="0" cy="0"/>
          <a:chOff x="0" y="0"/>
          <a:chExt cx="0" cy="0"/>
        </a:xfrm>
      </p:grpSpPr>
      <p:sp>
        <p:nvSpPr>
          <p:cNvPr name="AutoShape 2" id="2"/>
          <p:cNvSpPr/>
          <p:nvPr/>
        </p:nvSpPr>
        <p:spPr>
          <a:xfrm rot="5400000">
            <a:off x="8216582" y="6084887"/>
            <a:ext cx="8347075" cy="0"/>
          </a:xfrm>
          <a:prstGeom prst="line">
            <a:avLst/>
          </a:prstGeom>
          <a:ln cap="flat" w="57150">
            <a:solidFill>
              <a:srgbClr val="111114"/>
            </a:solidFill>
            <a:prstDash val="solid"/>
            <a:headEnd type="none" len="sm" w="sm"/>
            <a:tailEnd type="none" len="sm" w="sm"/>
          </a:ln>
        </p:spPr>
      </p:sp>
      <p:sp>
        <p:nvSpPr>
          <p:cNvPr name="AutoShape 3" id="3"/>
          <p:cNvSpPr/>
          <p:nvPr/>
        </p:nvSpPr>
        <p:spPr>
          <a:xfrm rot="5400000">
            <a:off x="1678398" y="6203338"/>
            <a:ext cx="8347075" cy="0"/>
          </a:xfrm>
          <a:prstGeom prst="line">
            <a:avLst/>
          </a:prstGeom>
          <a:ln cap="flat" w="57150">
            <a:solidFill>
              <a:srgbClr val="111114"/>
            </a:solidFill>
            <a:prstDash val="solid"/>
            <a:headEnd type="none" len="sm" w="sm"/>
            <a:tailEnd type="none" len="sm" w="sm"/>
          </a:ln>
        </p:spPr>
      </p:sp>
      <p:pic>
        <p:nvPicPr>
          <p:cNvPr name="Picture 4" id="4"/>
          <p:cNvPicPr>
            <a:picLocks noChangeAspect="true"/>
          </p:cNvPicPr>
          <p:nvPr/>
        </p:nvPicPr>
        <p:blipFill>
          <a:blip r:embed="rId2"/>
          <a:srcRect l="0" t="0" r="0" b="0"/>
          <a:stretch>
            <a:fillRect/>
          </a:stretch>
        </p:blipFill>
        <p:spPr>
          <a:xfrm flipH="false" flipV="false" rot="-10800000">
            <a:off x="1615044" y="6572441"/>
            <a:ext cx="2681488" cy="1016825"/>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806723">
            <a:off x="1147702" y="5949778"/>
            <a:ext cx="3445993" cy="874421"/>
          </a:xfrm>
          <a:prstGeom prst="rect">
            <a:avLst/>
          </a:prstGeom>
        </p:spPr>
      </p:pic>
      <p:pic>
        <p:nvPicPr>
          <p:cNvPr name="Picture 6" id="6"/>
          <p:cNvPicPr>
            <a:picLocks noChangeAspect="true"/>
          </p:cNvPicPr>
          <p:nvPr/>
        </p:nvPicPr>
        <p:blipFill>
          <a:blip r:embed="rId4"/>
          <a:srcRect l="0" t="527" r="0" b="527"/>
          <a:stretch>
            <a:fillRect/>
          </a:stretch>
        </p:blipFill>
        <p:spPr>
          <a:xfrm flipH="false" flipV="false" rot="724132">
            <a:off x="1613643" y="6357306"/>
            <a:ext cx="3032495" cy="738868"/>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1681639">
            <a:off x="2148908" y="6118180"/>
            <a:ext cx="2006034" cy="1103318"/>
          </a:xfrm>
          <a:prstGeom prst="rect">
            <a:avLst/>
          </a:prstGeom>
        </p:spPr>
      </p:pic>
      <p:pic>
        <p:nvPicPr>
          <p:cNvPr name="Picture 8" id="8"/>
          <p:cNvPicPr>
            <a:picLocks noChangeAspect="true"/>
          </p:cNvPicPr>
          <p:nvPr/>
        </p:nvPicPr>
        <p:blipFill>
          <a:blip r:embed="rId6"/>
          <a:srcRect l="0" t="0" r="0" b="0"/>
          <a:stretch>
            <a:fillRect/>
          </a:stretch>
        </p:blipFill>
        <p:spPr>
          <a:xfrm flipH="false" flipV="false" rot="0">
            <a:off x="1956489" y="5914386"/>
            <a:ext cx="2112091" cy="1510908"/>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2489296" y="6203502"/>
            <a:ext cx="1046477" cy="1046477"/>
          </a:xfrm>
          <a:prstGeom prst="rect">
            <a:avLst/>
          </a:prstGeom>
        </p:spPr>
      </p:pic>
      <p:pic>
        <p:nvPicPr>
          <p:cNvPr name="Picture 10" id="10"/>
          <p:cNvPicPr>
            <a:picLocks noChangeAspect="true"/>
          </p:cNvPicPr>
          <p:nvPr/>
        </p:nvPicPr>
        <p:blipFill>
          <a:blip r:embed="rId8"/>
          <a:srcRect l="0" t="0" r="0" b="0"/>
          <a:stretch>
            <a:fillRect/>
          </a:stretch>
        </p:blipFill>
        <p:spPr>
          <a:xfrm flipH="false" flipV="false" rot="1518993">
            <a:off x="7373950" y="1573119"/>
            <a:ext cx="2897058" cy="970514"/>
          </a:xfrm>
          <a:prstGeom prst="rect">
            <a:avLst/>
          </a:prstGeom>
        </p:spPr>
      </p:pic>
      <p:pic>
        <p:nvPicPr>
          <p:cNvPr name="Picture 11" id="11"/>
          <p:cNvPicPr>
            <a:picLocks noChangeAspect="true"/>
          </p:cNvPicPr>
          <p:nvPr/>
        </p:nvPicPr>
        <p:blipFill>
          <a:blip r:embed="rId3"/>
          <a:srcRect l="0" t="0" r="0" b="0"/>
          <a:stretch>
            <a:fillRect/>
          </a:stretch>
        </p:blipFill>
        <p:spPr>
          <a:xfrm flipH="false" flipV="false" rot="-806723">
            <a:off x="7128989" y="1805123"/>
            <a:ext cx="3926928" cy="996458"/>
          </a:xfrm>
          <a:prstGeom prst="rect">
            <a:avLst/>
          </a:prstGeom>
        </p:spPr>
      </p:pic>
      <p:pic>
        <p:nvPicPr>
          <p:cNvPr name="Picture 12" id="12"/>
          <p:cNvPicPr>
            <a:picLocks noChangeAspect="true"/>
          </p:cNvPicPr>
          <p:nvPr/>
        </p:nvPicPr>
        <p:blipFill>
          <a:blip r:embed="rId9"/>
          <a:srcRect l="804" t="0" r="804" b="0"/>
          <a:stretch>
            <a:fillRect/>
          </a:stretch>
        </p:blipFill>
        <p:spPr>
          <a:xfrm flipH="false" flipV="false" rot="-318341">
            <a:off x="7517949" y="1756528"/>
            <a:ext cx="3149009" cy="980161"/>
          </a:xfrm>
          <a:prstGeom prst="rect">
            <a:avLst/>
          </a:prstGeom>
        </p:spPr>
      </p:pic>
      <p:pic>
        <p:nvPicPr>
          <p:cNvPr name="Picture 13" id="13"/>
          <p:cNvPicPr>
            <a:picLocks noChangeAspect="true"/>
          </p:cNvPicPr>
          <p:nvPr/>
        </p:nvPicPr>
        <p:blipFill>
          <a:blip r:embed="rId6"/>
          <a:srcRect l="0" t="0" r="0" b="0"/>
          <a:stretch>
            <a:fillRect/>
          </a:stretch>
        </p:blipFill>
        <p:spPr>
          <a:xfrm flipH="false" flipV="false" rot="0">
            <a:off x="7797036" y="1338660"/>
            <a:ext cx="2576763" cy="1843317"/>
          </a:xfrm>
          <a:prstGeom prst="rect">
            <a:avLst/>
          </a:prstGeom>
        </p:spPr>
      </p:pic>
      <p:pic>
        <p:nvPicPr>
          <p:cNvPr name="Picture 14" id="14"/>
          <p:cNvPicPr>
            <a:picLocks noChangeAspect="true"/>
          </p:cNvPicPr>
          <p:nvPr/>
        </p:nvPicPr>
        <p:blipFill>
          <a:blip r:embed="rId10"/>
          <a:srcRect l="0" t="0" r="0" b="0"/>
          <a:stretch>
            <a:fillRect/>
          </a:stretch>
        </p:blipFill>
        <p:spPr>
          <a:xfrm flipH="false" flipV="false" rot="0">
            <a:off x="7838014" y="1506139"/>
            <a:ext cx="2611972" cy="1469235"/>
          </a:xfrm>
          <a:prstGeom prst="rect">
            <a:avLst/>
          </a:prstGeom>
        </p:spPr>
      </p:pic>
      <p:pic>
        <p:nvPicPr>
          <p:cNvPr name="Picture 15" id="15"/>
          <p:cNvPicPr>
            <a:picLocks noChangeAspect="true"/>
          </p:cNvPicPr>
          <p:nvPr/>
        </p:nvPicPr>
        <p:blipFill>
          <a:blip r:embed="rId11"/>
          <a:srcRect l="0" t="0" r="0" b="0"/>
          <a:stretch>
            <a:fillRect/>
          </a:stretch>
        </p:blipFill>
        <p:spPr>
          <a:xfrm flipH="false" flipV="false" rot="0">
            <a:off x="2159225" y="1539400"/>
            <a:ext cx="1707809" cy="1511892"/>
          </a:xfrm>
          <a:prstGeom prst="rect">
            <a:avLst/>
          </a:prstGeom>
        </p:spPr>
      </p:pic>
      <p:pic>
        <p:nvPicPr>
          <p:cNvPr name="Picture 16" id="16"/>
          <p:cNvPicPr>
            <a:picLocks noChangeAspect="true"/>
          </p:cNvPicPr>
          <p:nvPr/>
        </p:nvPicPr>
        <p:blipFill>
          <a:blip r:embed="rId4"/>
          <a:srcRect l="4233" t="0" r="4233" b="15104"/>
          <a:stretch>
            <a:fillRect/>
          </a:stretch>
        </p:blipFill>
        <p:spPr>
          <a:xfrm flipH="false" flipV="false" rot="724132">
            <a:off x="1787758" y="2092132"/>
            <a:ext cx="2902943" cy="663003"/>
          </a:xfrm>
          <a:prstGeom prst="rect">
            <a:avLst/>
          </a:prstGeom>
        </p:spPr>
      </p:pic>
      <p:pic>
        <p:nvPicPr>
          <p:cNvPr name="Picture 17" id="17"/>
          <p:cNvPicPr>
            <a:picLocks noChangeAspect="true"/>
          </p:cNvPicPr>
          <p:nvPr/>
        </p:nvPicPr>
        <p:blipFill>
          <a:blip r:embed="rId3"/>
          <a:srcRect l="0" t="0" r="0" b="0"/>
          <a:stretch>
            <a:fillRect/>
          </a:stretch>
        </p:blipFill>
        <p:spPr>
          <a:xfrm flipH="false" flipV="false" rot="-806723">
            <a:off x="928103" y="1648196"/>
            <a:ext cx="3926928" cy="996458"/>
          </a:xfrm>
          <a:prstGeom prst="rect">
            <a:avLst/>
          </a:prstGeom>
        </p:spPr>
      </p:pic>
      <p:pic>
        <p:nvPicPr>
          <p:cNvPr name="Picture 18" id="18"/>
          <p:cNvPicPr>
            <a:picLocks noChangeAspect="true"/>
          </p:cNvPicPr>
          <p:nvPr/>
        </p:nvPicPr>
        <p:blipFill>
          <a:blip r:embed="rId12"/>
          <a:srcRect l="3543" t="0" r="3543" b="0"/>
          <a:stretch>
            <a:fillRect/>
          </a:stretch>
        </p:blipFill>
        <p:spPr>
          <a:xfrm flipH="false" flipV="false" rot="-1268591">
            <a:off x="1670444" y="1302493"/>
            <a:ext cx="1380938" cy="2001719"/>
          </a:xfrm>
          <a:prstGeom prst="rect">
            <a:avLst/>
          </a:prstGeom>
        </p:spPr>
      </p:pic>
      <p:pic>
        <p:nvPicPr>
          <p:cNvPr name="Picture 19" id="19"/>
          <p:cNvPicPr>
            <a:picLocks noChangeAspect="true"/>
          </p:cNvPicPr>
          <p:nvPr/>
        </p:nvPicPr>
        <p:blipFill>
          <a:blip r:embed="rId6"/>
          <a:srcRect l="0" t="0" r="0" b="0"/>
          <a:stretch>
            <a:fillRect/>
          </a:stretch>
        </p:blipFill>
        <p:spPr>
          <a:xfrm flipH="false" flipV="false" rot="0">
            <a:off x="1675181" y="1578795"/>
            <a:ext cx="2196477" cy="1571275"/>
          </a:xfrm>
          <a:prstGeom prst="rect">
            <a:avLst/>
          </a:prstGeom>
        </p:spPr>
      </p:pic>
      <p:pic>
        <p:nvPicPr>
          <p:cNvPr name="Picture 20" id="20"/>
          <p:cNvPicPr>
            <a:picLocks noChangeAspect="true"/>
          </p:cNvPicPr>
          <p:nvPr/>
        </p:nvPicPr>
        <p:blipFill>
          <a:blip r:embed="rId13"/>
          <a:srcRect l="0" t="0" r="0" b="0"/>
          <a:stretch>
            <a:fillRect/>
          </a:stretch>
        </p:blipFill>
        <p:spPr>
          <a:xfrm flipH="false" flipV="false" rot="0">
            <a:off x="2100643" y="1691655"/>
            <a:ext cx="1345554" cy="1345554"/>
          </a:xfrm>
          <a:prstGeom prst="rect">
            <a:avLst/>
          </a:prstGeom>
        </p:spPr>
      </p:pic>
      <p:pic>
        <p:nvPicPr>
          <p:cNvPr name="Picture 21" id="21"/>
          <p:cNvPicPr>
            <a:picLocks noChangeAspect="true"/>
          </p:cNvPicPr>
          <p:nvPr/>
        </p:nvPicPr>
        <p:blipFill>
          <a:blip r:embed="rId14"/>
          <a:srcRect l="0" t="0" r="0" b="0"/>
          <a:stretch>
            <a:fillRect/>
          </a:stretch>
        </p:blipFill>
        <p:spPr>
          <a:xfrm flipH="false" flipV="false" rot="0">
            <a:off x="14521581" y="1307227"/>
            <a:ext cx="1702139" cy="1937241"/>
          </a:xfrm>
          <a:prstGeom prst="rect">
            <a:avLst/>
          </a:prstGeom>
        </p:spPr>
      </p:pic>
      <p:pic>
        <p:nvPicPr>
          <p:cNvPr name="Picture 22" id="22"/>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9474859">
            <a:off x="14038477" y="1769939"/>
            <a:ext cx="2454777" cy="576873"/>
          </a:xfrm>
          <a:prstGeom prst="rect">
            <a:avLst/>
          </a:prstGeom>
        </p:spPr>
      </p:pic>
      <p:pic>
        <p:nvPicPr>
          <p:cNvPr name="Picture 23" id="23"/>
          <p:cNvPicPr>
            <a:picLocks noChangeAspect="true"/>
          </p:cNvPicPr>
          <p:nvPr/>
        </p:nvPicPr>
        <p:blipFill>
          <a:blip r:embed="rId17"/>
          <a:srcRect l="0" t="0" r="0" b="0"/>
          <a:stretch>
            <a:fillRect/>
          </a:stretch>
        </p:blipFill>
        <p:spPr>
          <a:xfrm flipH="false" flipV="false" rot="0">
            <a:off x="14020090" y="2001295"/>
            <a:ext cx="3413287" cy="746657"/>
          </a:xfrm>
          <a:prstGeom prst="rect">
            <a:avLst/>
          </a:prstGeom>
        </p:spPr>
      </p:pic>
      <p:pic>
        <p:nvPicPr>
          <p:cNvPr name="Picture 24" id="24"/>
          <p:cNvPicPr>
            <a:picLocks noChangeAspect="true"/>
          </p:cNvPicPr>
          <p:nvPr/>
        </p:nvPicPr>
        <p:blipFill>
          <a:blip r:embed="rId18"/>
          <a:srcRect l="0" t="0" r="0" b="0"/>
          <a:stretch>
            <a:fillRect/>
          </a:stretch>
        </p:blipFill>
        <p:spPr>
          <a:xfrm flipH="false" flipV="false" rot="-819208">
            <a:off x="13855003" y="1536130"/>
            <a:ext cx="2843922" cy="888726"/>
          </a:xfrm>
          <a:prstGeom prst="rect">
            <a:avLst/>
          </a:prstGeom>
        </p:spPr>
      </p:pic>
      <p:pic>
        <p:nvPicPr>
          <p:cNvPr name="Picture 25" id="25"/>
          <p:cNvPicPr>
            <a:picLocks noChangeAspect="true"/>
          </p:cNvPicPr>
          <p:nvPr/>
        </p:nvPicPr>
        <p:blipFill>
          <a:blip r:embed="rId6"/>
          <a:srcRect l="0" t="0" r="0" b="0"/>
          <a:stretch>
            <a:fillRect/>
          </a:stretch>
        </p:blipFill>
        <p:spPr>
          <a:xfrm flipH="false" flipV="false" rot="0">
            <a:off x="14333220" y="1424701"/>
            <a:ext cx="2281518" cy="1632110"/>
          </a:xfrm>
          <a:prstGeom prst="rect">
            <a:avLst/>
          </a:prstGeom>
        </p:spPr>
      </p:pic>
      <p:pic>
        <p:nvPicPr>
          <p:cNvPr name="Picture 26" id="26"/>
          <p:cNvPicPr>
            <a:picLocks noChangeAspect="true"/>
          </p:cNvPicPr>
          <p:nvPr/>
        </p:nvPicPr>
        <p:blipFill>
          <a:blip r:embed="rId19"/>
          <a:srcRect l="0" t="0" r="0" b="0"/>
          <a:stretch>
            <a:fillRect/>
          </a:stretch>
        </p:blipFill>
        <p:spPr>
          <a:xfrm flipH="false" flipV="false" rot="0">
            <a:off x="14874801" y="1523796"/>
            <a:ext cx="1214773" cy="1214773"/>
          </a:xfrm>
          <a:prstGeom prst="rect">
            <a:avLst/>
          </a:prstGeom>
        </p:spPr>
      </p:pic>
      <p:pic>
        <p:nvPicPr>
          <p:cNvPr name="Picture 27" id="27"/>
          <p:cNvPicPr>
            <a:picLocks noChangeAspect="true"/>
          </p:cNvPicPr>
          <p:nvPr/>
        </p:nvPicPr>
        <p:blipFill>
          <a:blip r:embed="rId20"/>
          <a:srcRect l="0" t="0" r="0" b="0"/>
          <a:stretch>
            <a:fillRect/>
          </a:stretch>
        </p:blipFill>
        <p:spPr>
          <a:xfrm flipH="false" flipV="false" rot="1545891">
            <a:off x="14586552" y="5897300"/>
            <a:ext cx="2720046" cy="1305622"/>
          </a:xfrm>
          <a:prstGeom prst="rect">
            <a:avLst/>
          </a:prstGeom>
        </p:spPr>
      </p:pic>
      <p:pic>
        <p:nvPicPr>
          <p:cNvPr name="Picture 28" id="28"/>
          <p:cNvPicPr>
            <a:picLocks noChangeAspect="true"/>
          </p:cNvPicPr>
          <p:nvPr/>
        </p:nvPicPr>
        <p:blipFill>
          <a:blip r:embed="rId4"/>
          <a:srcRect l="0" t="527" r="0" b="527"/>
          <a:stretch>
            <a:fillRect/>
          </a:stretch>
        </p:blipFill>
        <p:spPr>
          <a:xfrm flipH="false" flipV="false" rot="724132">
            <a:off x="14348810" y="6221518"/>
            <a:ext cx="3062625" cy="746209"/>
          </a:xfrm>
          <a:prstGeom prst="rect">
            <a:avLst/>
          </a:prstGeom>
        </p:spPr>
      </p:pic>
      <p:pic>
        <p:nvPicPr>
          <p:cNvPr name="Picture 29" id="29"/>
          <p:cNvPicPr>
            <a:picLocks noChangeAspect="true"/>
          </p:cNvPicPr>
          <p:nvPr/>
        </p:nvPicPr>
        <p:blipFill>
          <a:blip r:embed="rId21"/>
          <a:srcRect l="0" t="0" r="0" b="0"/>
          <a:stretch>
            <a:fillRect/>
          </a:stretch>
        </p:blipFill>
        <p:spPr>
          <a:xfrm flipH="false" flipV="false" rot="0">
            <a:off x="14066520" y="6203208"/>
            <a:ext cx="3491328" cy="1194325"/>
          </a:xfrm>
          <a:prstGeom prst="rect">
            <a:avLst/>
          </a:prstGeom>
        </p:spPr>
      </p:pic>
      <p:pic>
        <p:nvPicPr>
          <p:cNvPr name="Picture 30" id="30"/>
          <p:cNvPicPr>
            <a:picLocks noChangeAspect="true"/>
          </p:cNvPicPr>
          <p:nvPr/>
        </p:nvPicPr>
        <p:blipFill>
          <a:blip r:embed="rId6"/>
          <a:srcRect l="0" t="0" r="0" b="0"/>
          <a:stretch>
            <a:fillRect/>
          </a:stretch>
        </p:blipFill>
        <p:spPr>
          <a:xfrm flipH="false" flipV="false" rot="0">
            <a:off x="14628495" y="5842631"/>
            <a:ext cx="2196477" cy="1571275"/>
          </a:xfrm>
          <a:prstGeom prst="rect">
            <a:avLst/>
          </a:prstGeom>
        </p:spPr>
      </p:pic>
      <p:pic>
        <p:nvPicPr>
          <p:cNvPr name="Picture 31" id="31"/>
          <p:cNvPicPr>
            <a:picLocks noChangeAspect="true"/>
          </p:cNvPicPr>
          <p:nvPr/>
        </p:nvPicPr>
        <p:blipFill>
          <a:blip r:embed="rId22"/>
          <a:srcRect l="0" t="0" r="0" b="0"/>
          <a:stretch>
            <a:fillRect/>
          </a:stretch>
        </p:blipFill>
        <p:spPr>
          <a:xfrm flipH="false" flipV="false" rot="0">
            <a:off x="14628495" y="6046097"/>
            <a:ext cx="1940573" cy="1164344"/>
          </a:xfrm>
          <a:prstGeom prst="rect">
            <a:avLst/>
          </a:prstGeom>
        </p:spPr>
      </p:pic>
      <p:pic>
        <p:nvPicPr>
          <p:cNvPr name="Picture 32" id="32"/>
          <p:cNvPicPr>
            <a:picLocks noChangeAspect="true"/>
          </p:cNvPicPr>
          <p:nvPr/>
        </p:nvPicPr>
        <p:blipFill>
          <a:blip r:embed="rId23"/>
          <a:srcRect l="0" t="0" r="0" b="0"/>
          <a:stretch>
            <a:fillRect/>
          </a:stretch>
        </p:blipFill>
        <p:spPr>
          <a:xfrm flipH="false" flipV="false" rot="-1893126">
            <a:off x="7345052" y="1202758"/>
            <a:ext cx="1204270" cy="683423"/>
          </a:xfrm>
          <a:prstGeom prst="rect">
            <a:avLst/>
          </a:prstGeom>
        </p:spPr>
      </p:pic>
      <p:pic>
        <p:nvPicPr>
          <p:cNvPr name="Picture 33" id="33"/>
          <p:cNvPicPr>
            <a:picLocks noChangeAspect="true"/>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l="0" t="0" r="0" b="0"/>
          <a:stretch>
            <a:fillRect/>
          </a:stretch>
        </p:blipFill>
        <p:spPr>
          <a:xfrm flipH="false" flipV="false" rot="-1986903">
            <a:off x="1389306" y="6043816"/>
            <a:ext cx="992460" cy="870883"/>
          </a:xfrm>
          <a:prstGeom prst="rect">
            <a:avLst/>
          </a:prstGeom>
        </p:spPr>
      </p:pic>
      <p:pic>
        <p:nvPicPr>
          <p:cNvPr name="Picture 34" id="34"/>
          <p:cNvPicPr>
            <a:picLocks noChangeAspect="true"/>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l="0" t="0" r="0" b="0"/>
          <a:stretch>
            <a:fillRect/>
          </a:stretch>
        </p:blipFill>
        <p:spPr>
          <a:xfrm flipH="false" flipV="false" rot="0">
            <a:off x="16120745" y="5773911"/>
            <a:ext cx="896644" cy="643954"/>
          </a:xfrm>
          <a:prstGeom prst="rect">
            <a:avLst/>
          </a:prstGeom>
        </p:spPr>
      </p:pic>
      <p:pic>
        <p:nvPicPr>
          <p:cNvPr name="Picture 35" id="35"/>
          <p:cNvPicPr>
            <a:picLocks noChangeAspect="true"/>
          </p:cNvPicPr>
          <p:nvPr/>
        </p:nvPicPr>
        <p:blipFill>
          <a:blip r:embed="rId28"/>
          <a:srcRect l="0" t="0" r="0" b="0"/>
          <a:stretch>
            <a:fillRect/>
          </a:stretch>
        </p:blipFill>
        <p:spPr>
          <a:xfrm flipH="false" flipV="false" rot="1543925">
            <a:off x="16046828" y="1074911"/>
            <a:ext cx="970562" cy="897770"/>
          </a:xfrm>
          <a:prstGeom prst="rect">
            <a:avLst/>
          </a:prstGeom>
        </p:spPr>
      </p:pic>
      <p:sp>
        <p:nvSpPr>
          <p:cNvPr name="TextBox 36" id="36"/>
          <p:cNvSpPr txBox="true"/>
          <p:nvPr/>
        </p:nvSpPr>
        <p:spPr>
          <a:xfrm rot="0">
            <a:off x="6461881" y="3210552"/>
            <a:ext cx="5483369" cy="2786762"/>
          </a:xfrm>
          <a:prstGeom prst="rect">
            <a:avLst/>
          </a:prstGeom>
        </p:spPr>
        <p:txBody>
          <a:bodyPr anchor="t" rtlCol="false" tIns="0" lIns="0" bIns="0" rIns="0">
            <a:spAutoFit/>
          </a:bodyPr>
          <a:lstStyle/>
          <a:p>
            <a:pPr marL="474986" indent="-237493" lvl="1">
              <a:lnSpc>
                <a:spcPts val="2222"/>
              </a:lnSpc>
              <a:buFont typeface="Arial"/>
              <a:buChar char="•"/>
            </a:pPr>
            <a:r>
              <a:rPr lang="en-US" sz="2200" spc="-61">
                <a:solidFill>
                  <a:srgbClr val="000000"/>
                </a:solidFill>
                <a:latin typeface="Space Mono"/>
              </a:rPr>
              <a:t>By the close of 2022, Netflx will achieve net zero greenhouse gas emission.</a:t>
            </a:r>
          </a:p>
          <a:p>
            <a:pPr>
              <a:lnSpc>
                <a:spcPts val="2222"/>
              </a:lnSpc>
            </a:pPr>
          </a:p>
          <a:p>
            <a:pPr marL="474986" indent="-237493" lvl="1">
              <a:lnSpc>
                <a:spcPts val="2222"/>
              </a:lnSpc>
              <a:buFont typeface="Arial"/>
              <a:buChar char="•"/>
            </a:pPr>
            <a:r>
              <a:rPr lang="en-US" sz="2200" spc="-61">
                <a:solidFill>
                  <a:srgbClr val="000000"/>
                </a:solidFill>
                <a:latin typeface="Space Mono"/>
              </a:rPr>
              <a:t>Netflix is also investing in external projects around the world that remove carbon from the atmosphere, such as protecting forests above-and-below water.</a:t>
            </a:r>
          </a:p>
        </p:txBody>
      </p:sp>
      <p:sp>
        <p:nvSpPr>
          <p:cNvPr name="TextBox 37" id="37"/>
          <p:cNvSpPr txBox="true"/>
          <p:nvPr/>
        </p:nvSpPr>
        <p:spPr>
          <a:xfrm rot="0">
            <a:off x="480292" y="1328873"/>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.14</a:t>
            </a:r>
          </a:p>
        </p:txBody>
      </p:sp>
      <p:sp>
        <p:nvSpPr>
          <p:cNvPr name="TextBox 38" id="38"/>
          <p:cNvSpPr txBox="true"/>
          <p:nvPr/>
        </p:nvSpPr>
        <p:spPr>
          <a:xfrm rot="0">
            <a:off x="485139" y="1047448"/>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39" id="39"/>
          <p:cNvSpPr txBox="true"/>
          <p:nvPr/>
        </p:nvSpPr>
        <p:spPr>
          <a:xfrm rot="0">
            <a:off x="12837795" y="2204374"/>
            <a:ext cx="5069710" cy="3732150"/>
          </a:xfrm>
          <a:prstGeom prst="rect">
            <a:avLst/>
          </a:prstGeom>
        </p:spPr>
        <p:txBody>
          <a:bodyPr anchor="t" rtlCol="false" tIns="0" lIns="0" bIns="0" rIns="0">
            <a:spAutoFit/>
          </a:bodyPr>
          <a:lstStyle/>
          <a:p>
            <a:pPr>
              <a:lnSpc>
                <a:spcPts val="2323"/>
              </a:lnSpc>
            </a:pPr>
          </a:p>
          <a:p>
            <a:pPr>
              <a:lnSpc>
                <a:spcPts val="2323"/>
              </a:lnSpc>
            </a:pPr>
          </a:p>
          <a:p>
            <a:pPr>
              <a:lnSpc>
                <a:spcPts val="2323"/>
              </a:lnSpc>
            </a:pPr>
            <a:r>
              <a:rPr lang="en-US" sz="2300" spc="-64">
                <a:solidFill>
                  <a:srgbClr val="000000"/>
                </a:solidFill>
                <a:latin typeface="Space Mono"/>
              </a:rPr>
              <a:t>In 2022:</a:t>
            </a:r>
          </a:p>
          <a:p>
            <a:pPr marL="496575" indent="-248288" lvl="1">
              <a:lnSpc>
                <a:spcPts val="2323"/>
              </a:lnSpc>
              <a:buFont typeface="Arial"/>
              <a:buChar char="•"/>
            </a:pPr>
            <a:r>
              <a:rPr lang="en-US" sz="2300" spc="-64">
                <a:solidFill>
                  <a:srgbClr val="000000"/>
                </a:solidFill>
                <a:latin typeface="Space Mono"/>
              </a:rPr>
              <a:t>Reducing the amount of plastic used in their cosmetics packaging up to 30% (10 tons a year).</a:t>
            </a:r>
          </a:p>
          <a:p>
            <a:pPr>
              <a:lnSpc>
                <a:spcPts val="2323"/>
              </a:lnSpc>
            </a:pPr>
          </a:p>
          <a:p>
            <a:pPr marL="496575" indent="-248288" lvl="1">
              <a:lnSpc>
                <a:spcPts val="2323"/>
              </a:lnSpc>
              <a:buFont typeface="Arial"/>
              <a:buChar char="•"/>
            </a:pPr>
            <a:r>
              <a:rPr lang="en-US" sz="2300" spc="-64">
                <a:solidFill>
                  <a:srgbClr val="000000"/>
                </a:solidFill>
                <a:latin typeface="Space Mono"/>
              </a:rPr>
              <a:t>Developing a network of refill stations with shower gel, soap, shampoo, even dishwashing liquid </a:t>
            </a:r>
          </a:p>
          <a:p>
            <a:pPr>
              <a:lnSpc>
                <a:spcPts val="2323"/>
              </a:lnSpc>
            </a:pPr>
          </a:p>
        </p:txBody>
      </p:sp>
      <p:sp>
        <p:nvSpPr>
          <p:cNvPr name="TextBox 40" id="40"/>
          <p:cNvSpPr txBox="true"/>
          <p:nvPr/>
        </p:nvSpPr>
        <p:spPr>
          <a:xfrm rot="0">
            <a:off x="149883" y="7239580"/>
            <a:ext cx="5483369" cy="3160650"/>
          </a:xfrm>
          <a:prstGeom prst="rect">
            <a:avLst/>
          </a:prstGeom>
        </p:spPr>
        <p:txBody>
          <a:bodyPr anchor="t" rtlCol="false" tIns="0" lIns="0" bIns="0" rIns="0">
            <a:spAutoFit/>
          </a:bodyPr>
          <a:lstStyle/>
          <a:p>
            <a:pPr>
              <a:lnSpc>
                <a:spcPts val="2323"/>
              </a:lnSpc>
            </a:pPr>
          </a:p>
          <a:p>
            <a:pPr>
              <a:lnSpc>
                <a:spcPts val="2323"/>
              </a:lnSpc>
            </a:pPr>
          </a:p>
          <a:p>
            <a:pPr marL="496575" indent="-248288" lvl="1">
              <a:lnSpc>
                <a:spcPts val="2323"/>
              </a:lnSpc>
              <a:buFont typeface="Arial"/>
              <a:buChar char="•"/>
            </a:pPr>
            <a:r>
              <a:rPr lang="en-US" sz="2300" spc="-64">
                <a:solidFill>
                  <a:srgbClr val="000000"/>
                </a:solidFill>
                <a:latin typeface="Space Mono"/>
              </a:rPr>
              <a:t>By 2030 Microsoft will be carbon negative, and by 2050 Microsoft will remove from the environment all the carbon the company has emitted either directly or by electrical consumption since it was founded in 1975.</a:t>
            </a:r>
          </a:p>
          <a:p>
            <a:pPr>
              <a:lnSpc>
                <a:spcPts val="2323"/>
              </a:lnSpc>
            </a:pPr>
          </a:p>
        </p:txBody>
      </p:sp>
      <p:sp>
        <p:nvSpPr>
          <p:cNvPr name="TextBox 41" id="41"/>
          <p:cNvSpPr txBox="true"/>
          <p:nvPr/>
        </p:nvSpPr>
        <p:spPr>
          <a:xfrm rot="0">
            <a:off x="1916038" y="313849"/>
            <a:ext cx="15828401" cy="740293"/>
          </a:xfrm>
          <a:prstGeom prst="rect">
            <a:avLst/>
          </a:prstGeom>
        </p:spPr>
        <p:txBody>
          <a:bodyPr anchor="t" rtlCol="false" tIns="0" lIns="0" bIns="0" rIns="0">
            <a:spAutoFit/>
          </a:bodyPr>
          <a:lstStyle/>
          <a:p>
            <a:pPr>
              <a:lnSpc>
                <a:spcPts val="5489"/>
              </a:lnSpc>
            </a:pPr>
            <a:r>
              <a:rPr lang="en-US" sz="6032" spc="-380">
                <a:solidFill>
                  <a:srgbClr val="111114"/>
                </a:solidFill>
                <a:latin typeface="Space Mono Bold"/>
              </a:rPr>
              <a:t>CURRENT GOALS AND ACTIONS - COMPANIES</a:t>
            </a:r>
          </a:p>
        </p:txBody>
      </p:sp>
      <p:sp>
        <p:nvSpPr>
          <p:cNvPr name="TextBox 42" id="42"/>
          <p:cNvSpPr txBox="true"/>
          <p:nvPr/>
        </p:nvSpPr>
        <p:spPr>
          <a:xfrm rot="0">
            <a:off x="149883" y="3340570"/>
            <a:ext cx="5483369" cy="2303400"/>
          </a:xfrm>
          <a:prstGeom prst="rect">
            <a:avLst/>
          </a:prstGeom>
        </p:spPr>
        <p:txBody>
          <a:bodyPr anchor="t" rtlCol="false" tIns="0" lIns="0" bIns="0" rIns="0">
            <a:spAutoFit/>
          </a:bodyPr>
          <a:lstStyle/>
          <a:p>
            <a:pPr marL="496575" indent="-248288" lvl="1">
              <a:lnSpc>
                <a:spcPts val="2323"/>
              </a:lnSpc>
              <a:buFont typeface="Arial"/>
              <a:buChar char="•"/>
            </a:pPr>
            <a:r>
              <a:rPr lang="en-US" sz="2300" spc="-64">
                <a:solidFill>
                  <a:srgbClr val="000000"/>
                </a:solidFill>
                <a:latin typeface="Space Mono"/>
              </a:rPr>
              <a:t>Eco-routing, which displays a small leaf next to the Google Maps directions with the lowest carbon footprint.</a:t>
            </a:r>
          </a:p>
          <a:p>
            <a:pPr>
              <a:lnSpc>
                <a:spcPts val="2323"/>
              </a:lnSpc>
            </a:pPr>
          </a:p>
          <a:p>
            <a:pPr marL="496575" indent="-248288" lvl="1">
              <a:lnSpc>
                <a:spcPts val="2323"/>
              </a:lnSpc>
              <a:buFont typeface="Arial"/>
              <a:buChar char="•"/>
            </a:pPr>
            <a:r>
              <a:rPr lang="en-US" sz="2300" spc="-64">
                <a:solidFill>
                  <a:srgbClr val="000000"/>
                </a:solidFill>
                <a:latin typeface="Space Mono"/>
              </a:rPr>
              <a:t>Google is going to achieve a net-zero emissions target in 2030. </a:t>
            </a:r>
          </a:p>
        </p:txBody>
      </p:sp>
      <p:sp>
        <p:nvSpPr>
          <p:cNvPr name="TextBox 43" id="43"/>
          <p:cNvSpPr txBox="true"/>
          <p:nvPr/>
        </p:nvSpPr>
        <p:spPr>
          <a:xfrm rot="0">
            <a:off x="12851647" y="7525330"/>
            <a:ext cx="4850635" cy="2589150"/>
          </a:xfrm>
          <a:prstGeom prst="rect">
            <a:avLst/>
          </a:prstGeom>
        </p:spPr>
        <p:txBody>
          <a:bodyPr anchor="t" rtlCol="false" tIns="0" lIns="0" bIns="0" rIns="0">
            <a:spAutoFit/>
          </a:bodyPr>
          <a:lstStyle/>
          <a:p>
            <a:pPr marL="496575" indent="-248288" lvl="1">
              <a:lnSpc>
                <a:spcPts val="2323"/>
              </a:lnSpc>
              <a:buFont typeface="Arial"/>
              <a:buChar char="•"/>
            </a:pPr>
            <a:r>
              <a:rPr lang="en-US" sz="2300" spc="-64">
                <a:solidFill>
                  <a:srgbClr val="000000"/>
                </a:solidFill>
                <a:latin typeface="Space Mono"/>
              </a:rPr>
              <a:t>In 2021, InPost had over 300 electric vans. Every year there are more and more of them.</a:t>
            </a:r>
          </a:p>
          <a:p>
            <a:pPr>
              <a:lnSpc>
                <a:spcPts val="2323"/>
              </a:lnSpc>
            </a:pPr>
          </a:p>
          <a:p>
            <a:pPr marL="496575" indent="-248288" lvl="1">
              <a:lnSpc>
                <a:spcPts val="2323"/>
              </a:lnSpc>
              <a:buFont typeface="Arial"/>
              <a:buChar char="•"/>
            </a:pPr>
            <a:r>
              <a:rPr lang="en-US" sz="2300" spc="-64">
                <a:solidFill>
                  <a:srgbClr val="000000"/>
                </a:solidFill>
                <a:latin typeface="Space Mono"/>
              </a:rPr>
              <a:t>Delivery of a parcel to a parcel locker generates even 75% less carbon dioxide.</a:t>
            </a:r>
          </a:p>
        </p:txBody>
      </p:sp>
      <p:pic>
        <p:nvPicPr>
          <p:cNvPr name="Picture 44" id="44"/>
          <p:cNvPicPr>
            <a:picLocks noChangeAspect="true"/>
          </p:cNvPicPr>
          <p:nvPr/>
        </p:nvPicPr>
        <p:blipFill>
          <a:blip r:embed="rId29"/>
          <a:srcRect l="0" t="0" r="0" b="0"/>
          <a:stretch>
            <a:fillRect/>
          </a:stretch>
        </p:blipFill>
        <p:spPr>
          <a:xfrm flipH="false" flipV="false" rot="838807">
            <a:off x="7852518" y="6243374"/>
            <a:ext cx="3230805" cy="1174317"/>
          </a:xfrm>
          <a:prstGeom prst="rect">
            <a:avLst/>
          </a:prstGeom>
        </p:spPr>
      </p:pic>
      <p:pic>
        <p:nvPicPr>
          <p:cNvPr name="Picture 45" id="45"/>
          <p:cNvPicPr>
            <a:picLocks noChangeAspect="true"/>
          </p:cNvPicPr>
          <p:nvPr/>
        </p:nvPicPr>
        <p:blipFill>
          <a:blip r:embed="rId30"/>
          <a:srcRect l="0" t="0" r="0" b="14781"/>
          <a:stretch>
            <a:fillRect/>
          </a:stretch>
        </p:blipFill>
        <p:spPr>
          <a:xfrm flipH="false" flipV="false" rot="-1746534">
            <a:off x="7776508" y="6487087"/>
            <a:ext cx="2928675" cy="622901"/>
          </a:xfrm>
          <a:prstGeom prst="rect">
            <a:avLst/>
          </a:prstGeom>
        </p:spPr>
      </p:pic>
      <p:pic>
        <p:nvPicPr>
          <p:cNvPr name="Picture 46" id="46"/>
          <p:cNvPicPr>
            <a:picLocks noChangeAspect="true"/>
          </p:cNvPicPr>
          <p:nvPr/>
        </p:nvPicPr>
        <p:blipFill>
          <a:blip r:embed="rId2"/>
          <a:srcRect l="0" t="0" r="0" b="0"/>
          <a:stretch>
            <a:fillRect/>
          </a:stretch>
        </p:blipFill>
        <p:spPr>
          <a:xfrm flipH="false" flipV="false" rot="-10800000">
            <a:off x="7931062" y="6499106"/>
            <a:ext cx="3055727" cy="1158737"/>
          </a:xfrm>
          <a:prstGeom prst="rect">
            <a:avLst/>
          </a:prstGeom>
        </p:spPr>
      </p:pic>
      <p:pic>
        <p:nvPicPr>
          <p:cNvPr name="Picture 47" id="47"/>
          <p:cNvPicPr>
            <a:picLocks noChangeAspect="true"/>
          </p:cNvPicPr>
          <p:nvPr/>
        </p:nvPicPr>
        <p:blipFill>
          <a:blip r:embed="rId6"/>
          <a:srcRect l="0" t="0" r="0" b="0"/>
          <a:stretch>
            <a:fillRect/>
          </a:stretch>
        </p:blipFill>
        <p:spPr>
          <a:xfrm flipH="false" flipV="false" rot="0">
            <a:off x="8419942" y="6033697"/>
            <a:ext cx="2077967" cy="1486498"/>
          </a:xfrm>
          <a:prstGeom prst="rect">
            <a:avLst/>
          </a:prstGeom>
        </p:spPr>
      </p:pic>
      <p:pic>
        <p:nvPicPr>
          <p:cNvPr name="Picture 48" id="48"/>
          <p:cNvPicPr>
            <a:picLocks noChangeAspect="true"/>
          </p:cNvPicPr>
          <p:nvPr/>
        </p:nvPicPr>
        <p:blipFill>
          <a:blip r:embed="rId31"/>
          <a:srcRect l="0" t="0" r="0" b="0"/>
          <a:stretch>
            <a:fillRect/>
          </a:stretch>
        </p:blipFill>
        <p:spPr>
          <a:xfrm flipH="false" flipV="false" rot="0">
            <a:off x="8465097" y="6432146"/>
            <a:ext cx="1874760" cy="796773"/>
          </a:xfrm>
          <a:prstGeom prst="rect">
            <a:avLst/>
          </a:prstGeom>
        </p:spPr>
      </p:pic>
      <p:pic>
        <p:nvPicPr>
          <p:cNvPr name="Picture 49" id="49"/>
          <p:cNvPicPr>
            <a:picLocks noChangeAspect="true"/>
          </p:cNvPicPr>
          <p:nvPr/>
        </p:nvPicPr>
        <p:blipFill>
          <a:blip r:embed="rId32"/>
          <a:srcRect l="0" t="0" r="0" b="0"/>
          <a:stretch>
            <a:fillRect/>
          </a:stretch>
        </p:blipFill>
        <p:spPr>
          <a:xfrm flipH="false" flipV="false" rot="1160336">
            <a:off x="9970019" y="5875688"/>
            <a:ext cx="739675" cy="773516"/>
          </a:xfrm>
          <a:prstGeom prst="rect">
            <a:avLst/>
          </a:prstGeom>
        </p:spPr>
      </p:pic>
      <p:sp>
        <p:nvSpPr>
          <p:cNvPr name="TextBox 50" id="50"/>
          <p:cNvSpPr txBox="true"/>
          <p:nvPr/>
        </p:nvSpPr>
        <p:spPr>
          <a:xfrm rot="0">
            <a:off x="6461881" y="7283255"/>
            <a:ext cx="5483369" cy="3732150"/>
          </a:xfrm>
          <a:prstGeom prst="rect">
            <a:avLst/>
          </a:prstGeom>
        </p:spPr>
        <p:txBody>
          <a:bodyPr anchor="t" rtlCol="false" tIns="0" lIns="0" bIns="0" rIns="0">
            <a:spAutoFit/>
          </a:bodyPr>
          <a:lstStyle/>
          <a:p>
            <a:pPr>
              <a:lnSpc>
                <a:spcPts val="2323"/>
              </a:lnSpc>
            </a:pPr>
          </a:p>
          <a:p>
            <a:pPr>
              <a:lnSpc>
                <a:spcPts val="2323"/>
              </a:lnSpc>
            </a:pPr>
          </a:p>
          <a:p>
            <a:pPr marL="496575" indent="-248288" lvl="1">
              <a:lnSpc>
                <a:spcPts val="2323"/>
              </a:lnSpc>
              <a:buFont typeface="Arial"/>
              <a:buChar char="•"/>
            </a:pPr>
            <a:r>
              <a:rPr lang="en-US" sz="2300" spc="-64">
                <a:solidFill>
                  <a:srgbClr val="000000"/>
                </a:solidFill>
                <a:latin typeface="Space Mono"/>
              </a:rPr>
              <a:t>Net zero emissions for direct operations by 2030.</a:t>
            </a:r>
          </a:p>
          <a:p>
            <a:pPr>
              <a:lnSpc>
                <a:spcPts val="2323"/>
              </a:lnSpc>
            </a:pPr>
          </a:p>
          <a:p>
            <a:pPr marL="496575" indent="-248288" lvl="1">
              <a:lnSpc>
                <a:spcPts val="2323"/>
              </a:lnSpc>
              <a:buFont typeface="Arial"/>
              <a:buChar char="•"/>
            </a:pPr>
            <a:r>
              <a:rPr lang="en-US" sz="2300" spc="-64">
                <a:solidFill>
                  <a:srgbClr val="000000"/>
                </a:solidFill>
                <a:latin typeface="Space Mono"/>
              </a:rPr>
              <a:t>100% zero carbon electricity by 2030.</a:t>
            </a:r>
          </a:p>
          <a:p>
            <a:pPr>
              <a:lnSpc>
                <a:spcPts val="2323"/>
              </a:lnSpc>
            </a:pPr>
          </a:p>
          <a:p>
            <a:pPr marL="496575" indent="-248288" lvl="1">
              <a:lnSpc>
                <a:spcPts val="2323"/>
              </a:lnSpc>
              <a:buFont typeface="Arial"/>
              <a:buChar char="•"/>
            </a:pPr>
            <a:r>
              <a:rPr lang="en-US" sz="2300" spc="-64">
                <a:solidFill>
                  <a:srgbClr val="000000"/>
                </a:solidFill>
                <a:latin typeface="Space Mono"/>
              </a:rPr>
              <a:t>Invest in natural climate solutions.</a:t>
            </a:r>
          </a:p>
          <a:p>
            <a:pPr>
              <a:lnSpc>
                <a:spcPts val="2323"/>
              </a:lnSpc>
            </a:pPr>
          </a:p>
          <a:p>
            <a:pPr>
              <a:lnSpc>
                <a:spcPts val="2323"/>
              </a:lnSpc>
            </a:pPr>
          </a:p>
          <a:p>
            <a:pPr>
              <a:lnSpc>
                <a:spcPts val="2323"/>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7DF23"/>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1486203" y="5043683"/>
            <a:ext cx="4050953" cy="2897896"/>
          </a:xfrm>
          <a:prstGeom prst="rect">
            <a:avLst/>
          </a:prstGeom>
        </p:spPr>
      </p:pic>
      <p:pic>
        <p:nvPicPr>
          <p:cNvPr name="Picture 3" id="3"/>
          <p:cNvPicPr>
            <a:picLocks noChangeAspect="true"/>
          </p:cNvPicPr>
          <p:nvPr/>
        </p:nvPicPr>
        <p:blipFill>
          <a:blip r:embed="rId3"/>
          <a:srcRect l="0" t="17891" r="0" b="0"/>
          <a:stretch>
            <a:fillRect/>
          </a:stretch>
        </p:blipFill>
        <p:spPr>
          <a:xfrm flipH="false" flipV="false" rot="-1664006">
            <a:off x="9286080" y="2404681"/>
            <a:ext cx="4486580" cy="2270169"/>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5270031" y="-193280"/>
            <a:ext cx="8628579" cy="2193097"/>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4121029" y="2815523"/>
            <a:ext cx="2298005" cy="2027989"/>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0">
            <a:off x="3639800" y="714027"/>
            <a:ext cx="6671364" cy="2493422"/>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1161410">
            <a:off x="3290656" y="106249"/>
            <a:ext cx="6879017" cy="3611484"/>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540534">
            <a:off x="5626822" y="2934599"/>
            <a:ext cx="8182121" cy="1789839"/>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0">
            <a:off x="4630122" y="2903350"/>
            <a:ext cx="7522179" cy="1852337"/>
          </a:xfrm>
          <a:prstGeom prst="rect">
            <a:avLst/>
          </a:prstGeom>
        </p:spPr>
      </p:pic>
      <p:pic>
        <p:nvPicPr>
          <p:cNvPr name="Picture 10" id="10"/>
          <p:cNvPicPr>
            <a:picLocks noChangeAspect="true"/>
          </p:cNvPicPr>
          <p:nvPr/>
        </p:nvPicPr>
        <p:blipFill>
          <a:blip r:embed="rId10"/>
          <a:srcRect l="0" t="0" r="0" b="0"/>
          <a:stretch>
            <a:fillRect/>
          </a:stretch>
        </p:blipFill>
        <p:spPr>
          <a:xfrm flipH="false" flipV="false" rot="-452903">
            <a:off x="4591722" y="1370070"/>
            <a:ext cx="10177868" cy="2875248"/>
          </a:xfrm>
          <a:prstGeom prst="rect">
            <a:avLst/>
          </a:prstGeom>
        </p:spPr>
      </p:pic>
      <p:pic>
        <p:nvPicPr>
          <p:cNvPr name="Picture 11" id="11"/>
          <p:cNvPicPr>
            <a:picLocks noChangeAspect="true"/>
          </p:cNvPicPr>
          <p:nvPr/>
        </p:nvPicPr>
        <p:blipFill>
          <a:blip r:embed="rId11"/>
          <a:srcRect l="0" t="0" r="0" b="0"/>
          <a:stretch>
            <a:fillRect/>
          </a:stretch>
        </p:blipFill>
        <p:spPr>
          <a:xfrm flipH="false" flipV="false" rot="0">
            <a:off x="11176549" y="1960738"/>
            <a:ext cx="3985243" cy="3586719"/>
          </a:xfrm>
          <a:prstGeom prst="rect">
            <a:avLst/>
          </a:prstGeom>
        </p:spPr>
      </p:pic>
      <p:pic>
        <p:nvPicPr>
          <p:cNvPr name="Picture 12" id="12"/>
          <p:cNvPicPr>
            <a:picLocks noChangeAspect="true"/>
          </p:cNvPicPr>
          <p:nvPr/>
        </p:nvPicPr>
        <p:blipFill>
          <a:blip r:embed="rId12"/>
          <a:srcRect l="0" t="0" r="0" b="0"/>
          <a:stretch>
            <a:fillRect/>
          </a:stretch>
        </p:blipFill>
        <p:spPr>
          <a:xfrm flipH="false" flipV="false" rot="0">
            <a:off x="4753200" y="714027"/>
            <a:ext cx="14059657" cy="5501605"/>
          </a:xfrm>
          <a:prstGeom prst="rect">
            <a:avLst/>
          </a:prstGeom>
        </p:spPr>
      </p:pic>
      <p:pic>
        <p:nvPicPr>
          <p:cNvPr name="Picture 13" id="13"/>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6558874" y="4446592"/>
            <a:ext cx="6243564" cy="6001626"/>
          </a:xfrm>
          <a:prstGeom prst="rect">
            <a:avLst/>
          </a:prstGeom>
        </p:spPr>
      </p:pic>
      <p:sp>
        <p:nvSpPr>
          <p:cNvPr name="TextBox 14" id="14"/>
          <p:cNvSpPr txBox="true"/>
          <p:nvPr/>
        </p:nvSpPr>
        <p:spPr>
          <a:xfrm rot="0">
            <a:off x="6199824" y="1741108"/>
            <a:ext cx="7698787" cy="2705484"/>
          </a:xfrm>
          <a:prstGeom prst="rect">
            <a:avLst/>
          </a:prstGeom>
        </p:spPr>
        <p:txBody>
          <a:bodyPr anchor="t" rtlCol="false" tIns="0" lIns="0" bIns="0" rIns="0">
            <a:spAutoFit/>
          </a:bodyPr>
          <a:lstStyle/>
          <a:p>
            <a:pPr algn="ctr">
              <a:lnSpc>
                <a:spcPts val="10197"/>
              </a:lnSpc>
            </a:pPr>
            <a:r>
              <a:rPr lang="en-US" sz="11858">
                <a:solidFill>
                  <a:srgbClr val="111114"/>
                </a:solidFill>
                <a:latin typeface="Montserrat Extra-Bold Bold"/>
              </a:rPr>
              <a:t>THANK</a:t>
            </a:r>
          </a:p>
          <a:p>
            <a:pPr algn="ctr">
              <a:lnSpc>
                <a:spcPts val="10197"/>
              </a:lnSpc>
            </a:pPr>
            <a:r>
              <a:rPr lang="en-US" sz="11858">
                <a:solidFill>
                  <a:srgbClr val="111114"/>
                </a:solidFill>
                <a:latin typeface="Montserrat Extra-Bold Bold"/>
              </a:rPr>
              <a:t>YOU</a:t>
            </a:r>
          </a:p>
        </p:txBody>
      </p:sp>
      <p:sp>
        <p:nvSpPr>
          <p:cNvPr name="TextBox 15" id="15"/>
          <p:cNvSpPr txBox="true"/>
          <p:nvPr/>
        </p:nvSpPr>
        <p:spPr>
          <a:xfrm rot="0">
            <a:off x="1809584" y="5881443"/>
            <a:ext cx="4294590" cy="1270000"/>
          </a:xfrm>
          <a:prstGeom prst="rect">
            <a:avLst/>
          </a:prstGeom>
        </p:spPr>
        <p:txBody>
          <a:bodyPr anchor="t" rtlCol="false" tIns="0" lIns="0" bIns="0" rIns="0">
            <a:spAutoFit/>
          </a:bodyPr>
          <a:lstStyle/>
          <a:p>
            <a:pPr>
              <a:lnSpc>
                <a:spcPts val="2525"/>
              </a:lnSpc>
            </a:pPr>
            <a:r>
              <a:rPr lang="en-US" sz="2500" spc="-70">
                <a:solidFill>
                  <a:srgbClr val="000000"/>
                </a:solidFill>
                <a:latin typeface="Space Mono"/>
              </a:rPr>
              <a:t>Dobrochna Figielek, </a:t>
            </a:r>
          </a:p>
          <a:p>
            <a:pPr>
              <a:lnSpc>
                <a:spcPts val="2525"/>
              </a:lnSpc>
            </a:pPr>
            <a:r>
              <a:rPr lang="en-US" sz="2500" spc="-70">
                <a:solidFill>
                  <a:srgbClr val="000000"/>
                </a:solidFill>
                <a:latin typeface="Space Mono"/>
              </a:rPr>
              <a:t>Julia Woźniak,</a:t>
            </a:r>
          </a:p>
          <a:p>
            <a:pPr>
              <a:lnSpc>
                <a:spcPts val="2525"/>
              </a:lnSpc>
            </a:pPr>
            <a:r>
              <a:rPr lang="en-US" sz="2500" spc="-70">
                <a:solidFill>
                  <a:srgbClr val="000000"/>
                </a:solidFill>
                <a:latin typeface="Space Mono"/>
              </a:rPr>
              <a:t>Marcin Kryjom, </a:t>
            </a:r>
          </a:p>
          <a:p>
            <a:pPr>
              <a:lnSpc>
                <a:spcPts val="2525"/>
              </a:lnSpc>
              <a:spcBef>
                <a:spcPct val="0"/>
              </a:spcBef>
            </a:pPr>
            <a:r>
              <a:rPr lang="en-US" sz="2500" spc="-70">
                <a:solidFill>
                  <a:srgbClr val="000000"/>
                </a:solidFill>
                <a:latin typeface="Space Mono"/>
              </a:rPr>
              <a:t>Patryk Migaj.</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7DF23"/>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1675" r="0" b="4650"/>
          <a:stretch>
            <a:fillRect/>
          </a:stretch>
        </p:blipFill>
        <p:spPr>
          <a:xfrm flipH="false" flipV="false" rot="1891434">
            <a:off x="7496610" y="5025662"/>
            <a:ext cx="9604925" cy="2837972"/>
          </a:xfrm>
          <a:prstGeom prst="rect">
            <a:avLst/>
          </a:prstGeom>
        </p:spPr>
      </p:pic>
      <p:grpSp>
        <p:nvGrpSpPr>
          <p:cNvPr name="Group 3" id="3"/>
          <p:cNvGrpSpPr>
            <a:grpSpLocks noChangeAspect="true"/>
          </p:cNvGrpSpPr>
          <p:nvPr/>
        </p:nvGrpSpPr>
        <p:grpSpPr>
          <a:xfrm rot="237151">
            <a:off x="4860378" y="935892"/>
            <a:ext cx="5163765" cy="3576386"/>
            <a:chOff x="0" y="0"/>
            <a:chExt cx="3429000" cy="2374900"/>
          </a:xfrm>
        </p:grpSpPr>
        <p:sp>
          <p:nvSpPr>
            <p:cNvPr name="Freeform 4" id="4"/>
            <p:cNvSpPr/>
            <p:nvPr/>
          </p:nvSpPr>
          <p:spPr>
            <a:xfrm>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4087" r="-4087" t="0" b="0"/>
              </a:stretch>
            </a:blipFill>
          </p:spPr>
        </p:sp>
        <p:sp>
          <p:nvSpPr>
            <p:cNvPr name="Freeform 5" id="5"/>
            <p:cNvSpPr/>
            <p:nvPr/>
          </p:nvSpPr>
          <p:spPr>
            <a:xfrm>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r="-2492" t="-10996" b="-11124"/>
              </a:stretch>
            </a:blipFill>
          </p:spPr>
        </p:sp>
      </p:grpSp>
      <p:sp>
        <p:nvSpPr>
          <p:cNvPr name="AutoShape 6" id="6"/>
          <p:cNvSpPr/>
          <p:nvPr/>
        </p:nvSpPr>
        <p:spPr>
          <a:xfrm rot="0">
            <a:off x="1028700" y="9210675"/>
            <a:ext cx="423537" cy="0"/>
          </a:xfrm>
          <a:prstGeom prst="line">
            <a:avLst/>
          </a:prstGeom>
          <a:ln cap="flat" w="47625">
            <a:solidFill>
              <a:srgbClr val="111114"/>
            </a:solidFill>
            <a:prstDash val="solid"/>
            <a:headEnd type="none" len="sm" w="sm"/>
            <a:tailEnd type="none" len="sm" w="sm"/>
          </a:ln>
        </p:spPr>
      </p:sp>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9370735" y="2329848"/>
            <a:ext cx="4368996" cy="4114800"/>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7657502">
            <a:off x="10404192" y="5588227"/>
            <a:ext cx="3152748" cy="5041618"/>
          </a:xfrm>
          <a:prstGeom prst="rect">
            <a:avLst/>
          </a:prstGeom>
        </p:spPr>
      </p:pic>
      <p:pic>
        <p:nvPicPr>
          <p:cNvPr name="Picture 9" id="9"/>
          <p:cNvPicPr>
            <a:picLocks noChangeAspect="true"/>
          </p:cNvPicPr>
          <p:nvPr/>
        </p:nvPicPr>
        <p:blipFill>
          <a:blip r:embed="rId8"/>
          <a:srcRect l="0" t="0" r="0" b="0"/>
          <a:stretch>
            <a:fillRect/>
          </a:stretch>
        </p:blipFill>
        <p:spPr>
          <a:xfrm flipH="false" flipV="false" rot="0">
            <a:off x="9021665" y="4624439"/>
            <a:ext cx="4783315" cy="4281067"/>
          </a:xfrm>
          <a:prstGeom prst="rect">
            <a:avLst/>
          </a:prstGeom>
        </p:spPr>
      </p:pic>
      <p:pic>
        <p:nvPicPr>
          <p:cNvPr name="Picture 10" id="10"/>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2299072" y="4210679"/>
            <a:ext cx="3527084" cy="3452134"/>
          </a:xfrm>
          <a:prstGeom prst="rect">
            <a:avLst/>
          </a:prstGeom>
        </p:spPr>
      </p:pic>
      <p:pic>
        <p:nvPicPr>
          <p:cNvPr name="Picture 11" id="11"/>
          <p:cNvPicPr>
            <a:picLocks noChangeAspect="true"/>
          </p:cNvPicPr>
          <p:nvPr/>
        </p:nvPicPr>
        <p:blipFill>
          <a:blip r:embed="rId11"/>
          <a:srcRect l="0" t="0" r="0" b="0"/>
          <a:stretch>
            <a:fillRect/>
          </a:stretch>
        </p:blipFill>
        <p:spPr>
          <a:xfrm flipH="false" flipV="false" rot="0">
            <a:off x="11578547" y="762177"/>
            <a:ext cx="5680753" cy="3238029"/>
          </a:xfrm>
          <a:prstGeom prst="rect">
            <a:avLst/>
          </a:prstGeom>
        </p:spPr>
      </p:pic>
      <p:pic>
        <p:nvPicPr>
          <p:cNvPr name="Picture 12" id="12"/>
          <p:cNvPicPr>
            <a:picLocks noChangeAspect="true"/>
          </p:cNvPicPr>
          <p:nvPr/>
        </p:nvPicPr>
        <p:blipFill>
          <a:blip r:embed="rId12"/>
          <a:srcRect l="0" t="0" r="0" b="0"/>
          <a:stretch>
            <a:fillRect/>
          </a:stretch>
        </p:blipFill>
        <p:spPr>
          <a:xfrm flipH="false" flipV="false" rot="1576704">
            <a:off x="9233600" y="1137231"/>
            <a:ext cx="274269" cy="1021417"/>
          </a:xfrm>
          <a:prstGeom prst="rect">
            <a:avLst/>
          </a:prstGeom>
        </p:spPr>
      </p:pic>
      <p:sp>
        <p:nvSpPr>
          <p:cNvPr name="TextBox 13" id="13"/>
          <p:cNvSpPr txBox="true"/>
          <p:nvPr/>
        </p:nvSpPr>
        <p:spPr>
          <a:xfrm rot="0">
            <a:off x="1028700" y="1224547"/>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.01</a:t>
            </a:r>
          </a:p>
        </p:txBody>
      </p:sp>
      <p:sp>
        <p:nvSpPr>
          <p:cNvPr name="TextBox 14" id="14"/>
          <p:cNvSpPr txBox="true"/>
          <p:nvPr/>
        </p:nvSpPr>
        <p:spPr>
          <a:xfrm rot="-5400000">
            <a:off x="-171380" y="7410082"/>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
        <p:nvSpPr>
          <p:cNvPr name="TextBox 15" id="15"/>
          <p:cNvSpPr txBox="true"/>
          <p:nvPr/>
        </p:nvSpPr>
        <p:spPr>
          <a:xfrm rot="0">
            <a:off x="1028700" y="995645"/>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16" id="16"/>
          <p:cNvSpPr txBox="true"/>
          <p:nvPr/>
        </p:nvSpPr>
        <p:spPr>
          <a:xfrm rot="0">
            <a:off x="2526478" y="4890803"/>
            <a:ext cx="7934173" cy="1553845"/>
          </a:xfrm>
          <a:prstGeom prst="rect">
            <a:avLst/>
          </a:prstGeom>
        </p:spPr>
        <p:txBody>
          <a:bodyPr anchor="t" rtlCol="false" tIns="0" lIns="0" bIns="0" rIns="0">
            <a:spAutoFit/>
          </a:bodyPr>
          <a:lstStyle/>
          <a:p>
            <a:pPr>
              <a:lnSpc>
                <a:spcPts val="5914"/>
              </a:lnSpc>
            </a:pPr>
            <a:r>
              <a:rPr lang="en-US" sz="6499" spc="-409">
                <a:solidFill>
                  <a:srgbClr val="111114"/>
                </a:solidFill>
                <a:latin typeface="Space Mono Bold"/>
              </a:rPr>
              <a:t>ENVIRONMENTAL CITIZENSHIP  </a:t>
            </a:r>
          </a:p>
        </p:txBody>
      </p:sp>
      <p:sp>
        <p:nvSpPr>
          <p:cNvPr name="TextBox 17" id="17"/>
          <p:cNvSpPr txBox="true"/>
          <p:nvPr/>
        </p:nvSpPr>
        <p:spPr>
          <a:xfrm rot="0">
            <a:off x="3787638" y="6580137"/>
            <a:ext cx="5784420" cy="2212975"/>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a:rPr>
              <a:t>entails the right to participate in environmental policy making, choose sustainable personal actions, obey just environmental law, and promote sustainable arrangements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7DF23"/>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2300579">
            <a:off x="1027238" y="2212922"/>
            <a:ext cx="2434153" cy="1225928"/>
          </a:xfrm>
          <a:prstGeom prst="rect">
            <a:avLst/>
          </a:prstGeom>
        </p:spPr>
      </p:pic>
      <p:sp>
        <p:nvSpPr>
          <p:cNvPr name="AutoShape 3" id="3"/>
          <p:cNvSpPr/>
          <p:nvPr/>
        </p:nvSpPr>
        <p:spPr>
          <a:xfrm rot="0">
            <a:off x="1028700" y="9210675"/>
            <a:ext cx="423537" cy="0"/>
          </a:xfrm>
          <a:prstGeom prst="line">
            <a:avLst/>
          </a:prstGeom>
          <a:ln cap="flat" w="47625">
            <a:solidFill>
              <a:srgbClr val="111114"/>
            </a:solidFill>
            <a:prstDash val="solid"/>
            <a:headEnd type="none" len="sm" w="sm"/>
            <a:tailEnd type="none" len="sm" w="sm"/>
          </a:ln>
        </p:spPr>
      </p:sp>
      <p:pic>
        <p:nvPicPr>
          <p:cNvPr name="Picture 4" id="4"/>
          <p:cNvPicPr>
            <a:picLocks noChangeAspect="true"/>
          </p:cNvPicPr>
          <p:nvPr/>
        </p:nvPicPr>
        <p:blipFill>
          <a:blip r:embed="rId4"/>
          <a:srcRect l="3374" t="0" r="840" b="1656"/>
          <a:stretch>
            <a:fillRect/>
          </a:stretch>
        </p:blipFill>
        <p:spPr>
          <a:xfrm flipH="false" flipV="false" rot="0">
            <a:off x="4660160" y="420733"/>
            <a:ext cx="976125" cy="1002198"/>
          </a:xfrm>
          <a:prstGeom prst="rect">
            <a:avLst/>
          </a:prstGeom>
        </p:spPr>
      </p:pic>
      <p:pic>
        <p:nvPicPr>
          <p:cNvPr name="Picture 5" id="5"/>
          <p:cNvPicPr>
            <a:picLocks noChangeAspect="true"/>
          </p:cNvPicPr>
          <p:nvPr/>
        </p:nvPicPr>
        <p:blipFill>
          <a:blip r:embed="rId5"/>
          <a:srcRect l="0" t="1151" r="6239" b="4160"/>
          <a:stretch>
            <a:fillRect/>
          </a:stretch>
        </p:blipFill>
        <p:spPr>
          <a:xfrm flipH="false" flipV="false" rot="0">
            <a:off x="14618510" y="518677"/>
            <a:ext cx="934161" cy="947594"/>
          </a:xfrm>
          <a:prstGeom prst="rect">
            <a:avLst/>
          </a:prstGeom>
        </p:spPr>
      </p:pic>
      <p:pic>
        <p:nvPicPr>
          <p:cNvPr name="Picture 6" id="6"/>
          <p:cNvPicPr>
            <a:picLocks noChangeAspect="true"/>
          </p:cNvPicPr>
          <p:nvPr/>
        </p:nvPicPr>
        <p:blipFill>
          <a:blip r:embed="rId6"/>
          <a:srcRect l="3293" t="749" r="2586" b="3887"/>
          <a:stretch>
            <a:fillRect/>
          </a:stretch>
        </p:blipFill>
        <p:spPr>
          <a:xfrm flipH="false" flipV="false" rot="0">
            <a:off x="9516493" y="379972"/>
            <a:ext cx="1007996" cy="103492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1576168">
            <a:off x="138878" y="2500944"/>
            <a:ext cx="3048221" cy="933518"/>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2300579">
            <a:off x="1643800" y="2353088"/>
            <a:ext cx="2181589" cy="1199874"/>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2967490">
            <a:off x="-240727" y="3022351"/>
            <a:ext cx="2837518" cy="2029851"/>
          </a:xfrm>
          <a:prstGeom prst="rect">
            <a:avLst/>
          </a:prstGeom>
        </p:spPr>
      </p:pic>
      <p:pic>
        <p:nvPicPr>
          <p:cNvPr name="Picture 10" id="10"/>
          <p:cNvPicPr>
            <a:picLocks noChangeAspect="true"/>
          </p:cNvPicPr>
          <p:nvPr/>
        </p:nvPicPr>
        <p:blipFill>
          <a:blip r:embed="rId10"/>
          <a:srcRect l="0" t="0" r="0" b="0"/>
          <a:stretch>
            <a:fillRect/>
          </a:stretch>
        </p:blipFill>
        <p:spPr>
          <a:xfrm flipH="false" flipV="false" rot="-2830316">
            <a:off x="62384" y="3400339"/>
            <a:ext cx="2300147" cy="1360920"/>
          </a:xfrm>
          <a:prstGeom prst="rect">
            <a:avLst/>
          </a:prstGeom>
        </p:spPr>
      </p:pic>
      <p:pic>
        <p:nvPicPr>
          <p:cNvPr name="Picture 11" id="11"/>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2087302">
            <a:off x="2349005" y="2373734"/>
            <a:ext cx="1040756" cy="921542"/>
          </a:xfrm>
          <a:prstGeom prst="rect">
            <a:avLst/>
          </a:prstGeom>
        </p:spPr>
      </p:pic>
      <p:pic>
        <p:nvPicPr>
          <p:cNvPr name="Picture 12" id="12"/>
          <p:cNvPicPr>
            <a:picLocks noChangeAspect="true"/>
          </p:cNvPicPr>
          <p:nvPr/>
        </p:nvPicPr>
        <p:blipFill>
          <a:blip r:embed="rId13"/>
          <a:srcRect l="6692" t="2672" r="6668" b="1725"/>
          <a:stretch>
            <a:fillRect/>
          </a:stretch>
        </p:blipFill>
        <p:spPr>
          <a:xfrm flipH="false" flipV="false" rot="0">
            <a:off x="3503996" y="3102429"/>
            <a:ext cx="4311768" cy="5947266"/>
          </a:xfrm>
          <a:prstGeom prst="rect">
            <a:avLst/>
          </a:prstGeom>
        </p:spPr>
      </p:pic>
      <p:pic>
        <p:nvPicPr>
          <p:cNvPr name="Picture 13" id="13"/>
          <p:cNvPicPr>
            <a:picLocks noChangeAspect="true"/>
          </p:cNvPicPr>
          <p:nvPr/>
        </p:nvPicPr>
        <p:blipFill>
          <a:blip r:embed="rId14"/>
          <a:srcRect l="0" t="0" r="0" b="9092"/>
          <a:stretch>
            <a:fillRect/>
          </a:stretch>
        </p:blipFill>
        <p:spPr>
          <a:xfrm flipH="false" flipV="false" rot="0">
            <a:off x="13445886" y="3189109"/>
            <a:ext cx="4213570" cy="5860586"/>
          </a:xfrm>
          <a:prstGeom prst="rect">
            <a:avLst/>
          </a:prstGeom>
        </p:spPr>
      </p:pic>
      <p:pic>
        <p:nvPicPr>
          <p:cNvPr name="Picture 14" id="14"/>
          <p:cNvPicPr>
            <a:picLocks noChangeAspect="true"/>
          </p:cNvPicPr>
          <p:nvPr/>
        </p:nvPicPr>
        <p:blipFill>
          <a:blip r:embed="rId15"/>
          <a:srcRect l="412" t="2561" r="1165" b="2968"/>
          <a:stretch>
            <a:fillRect/>
          </a:stretch>
        </p:blipFill>
        <p:spPr>
          <a:xfrm flipH="false" flipV="false" rot="0">
            <a:off x="8507801" y="3102429"/>
            <a:ext cx="4293331" cy="5947266"/>
          </a:xfrm>
          <a:prstGeom prst="rect">
            <a:avLst/>
          </a:prstGeom>
        </p:spPr>
      </p:pic>
      <p:sp>
        <p:nvSpPr>
          <p:cNvPr name="TextBox 15" id="15"/>
          <p:cNvSpPr txBox="true"/>
          <p:nvPr/>
        </p:nvSpPr>
        <p:spPr>
          <a:xfrm rot="0">
            <a:off x="840758" y="1088588"/>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.02</a:t>
            </a:r>
          </a:p>
        </p:txBody>
      </p:sp>
      <p:sp>
        <p:nvSpPr>
          <p:cNvPr name="TextBox 16" id="16"/>
          <p:cNvSpPr txBox="true"/>
          <p:nvPr/>
        </p:nvSpPr>
        <p:spPr>
          <a:xfrm rot="0">
            <a:off x="3746330" y="897786"/>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.01</a:t>
            </a:r>
          </a:p>
        </p:txBody>
      </p:sp>
      <p:sp>
        <p:nvSpPr>
          <p:cNvPr name="TextBox 17" id="17"/>
          <p:cNvSpPr txBox="true"/>
          <p:nvPr/>
        </p:nvSpPr>
        <p:spPr>
          <a:xfrm rot="0">
            <a:off x="8460518" y="897786"/>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.02</a:t>
            </a:r>
          </a:p>
        </p:txBody>
      </p:sp>
      <p:sp>
        <p:nvSpPr>
          <p:cNvPr name="TextBox 18" id="18"/>
          <p:cNvSpPr txBox="true"/>
          <p:nvPr/>
        </p:nvSpPr>
        <p:spPr>
          <a:xfrm rot="0">
            <a:off x="13562534" y="941126"/>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.03</a:t>
            </a:r>
          </a:p>
        </p:txBody>
      </p:sp>
      <p:sp>
        <p:nvSpPr>
          <p:cNvPr name="TextBox 19" id="19"/>
          <p:cNvSpPr txBox="true"/>
          <p:nvPr/>
        </p:nvSpPr>
        <p:spPr>
          <a:xfrm rot="0">
            <a:off x="3746330" y="1565806"/>
            <a:ext cx="3651488" cy="1139190"/>
          </a:xfrm>
          <a:prstGeom prst="rect">
            <a:avLst/>
          </a:prstGeom>
        </p:spPr>
        <p:txBody>
          <a:bodyPr anchor="t" rtlCol="false" tIns="0" lIns="0" bIns="0" rIns="0">
            <a:spAutoFit/>
          </a:bodyPr>
          <a:lstStyle/>
          <a:p>
            <a:pPr>
              <a:lnSpc>
                <a:spcPts val="2280"/>
              </a:lnSpc>
            </a:pPr>
            <a:r>
              <a:rPr lang="en-US" sz="2000">
                <a:solidFill>
                  <a:srgbClr val="111114"/>
                </a:solidFill>
                <a:latin typeface="Space Mono"/>
              </a:rPr>
              <a:t>Ensure availability and sustainable management of water and sanitation for all.</a:t>
            </a:r>
          </a:p>
        </p:txBody>
      </p:sp>
      <p:sp>
        <p:nvSpPr>
          <p:cNvPr name="TextBox 20" id="20"/>
          <p:cNvSpPr txBox="true"/>
          <p:nvPr/>
        </p:nvSpPr>
        <p:spPr>
          <a:xfrm rot="0">
            <a:off x="8460518" y="1565806"/>
            <a:ext cx="3651488" cy="1139190"/>
          </a:xfrm>
          <a:prstGeom prst="rect">
            <a:avLst/>
          </a:prstGeom>
        </p:spPr>
        <p:txBody>
          <a:bodyPr anchor="t" rtlCol="false" tIns="0" lIns="0" bIns="0" rIns="0">
            <a:spAutoFit/>
          </a:bodyPr>
          <a:lstStyle/>
          <a:p>
            <a:pPr>
              <a:lnSpc>
                <a:spcPts val="2280"/>
              </a:lnSpc>
            </a:pPr>
            <a:r>
              <a:rPr lang="en-US" sz="2000">
                <a:solidFill>
                  <a:srgbClr val="111114"/>
                </a:solidFill>
                <a:latin typeface="Space Mono"/>
              </a:rPr>
              <a:t>Ensure access to affordable, reliable, sustainable and modern energy for all.</a:t>
            </a:r>
          </a:p>
        </p:txBody>
      </p:sp>
      <p:sp>
        <p:nvSpPr>
          <p:cNvPr name="TextBox 21" id="21"/>
          <p:cNvSpPr txBox="true"/>
          <p:nvPr/>
        </p:nvSpPr>
        <p:spPr>
          <a:xfrm rot="0">
            <a:off x="13562534" y="1609146"/>
            <a:ext cx="3651488" cy="853440"/>
          </a:xfrm>
          <a:prstGeom prst="rect">
            <a:avLst/>
          </a:prstGeom>
        </p:spPr>
        <p:txBody>
          <a:bodyPr anchor="t" rtlCol="false" tIns="0" lIns="0" bIns="0" rIns="0">
            <a:spAutoFit/>
          </a:bodyPr>
          <a:lstStyle/>
          <a:p>
            <a:pPr>
              <a:lnSpc>
                <a:spcPts val="2280"/>
              </a:lnSpc>
            </a:pPr>
            <a:r>
              <a:rPr lang="en-US" sz="2000">
                <a:solidFill>
                  <a:srgbClr val="111114"/>
                </a:solidFill>
                <a:latin typeface="Space Mono"/>
              </a:rPr>
              <a:t>Take urgent action to combat climate change and its impacts.</a:t>
            </a:r>
          </a:p>
        </p:txBody>
      </p:sp>
      <p:sp>
        <p:nvSpPr>
          <p:cNvPr name="TextBox 22" id="22"/>
          <p:cNvSpPr txBox="true"/>
          <p:nvPr/>
        </p:nvSpPr>
        <p:spPr>
          <a:xfrm rot="0">
            <a:off x="840758" y="859686"/>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23" id="23"/>
          <p:cNvSpPr txBox="true"/>
          <p:nvPr/>
        </p:nvSpPr>
        <p:spPr>
          <a:xfrm rot="-5400000">
            <a:off x="-171380" y="7410082"/>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7DF23"/>
        </a:solidFill>
      </p:bgPr>
    </p:bg>
    <p:spTree>
      <p:nvGrpSpPr>
        <p:cNvPr id="1" name=""/>
        <p:cNvGrpSpPr/>
        <p:nvPr/>
      </p:nvGrpSpPr>
      <p:grpSpPr>
        <a:xfrm>
          <a:off x="0" y="0"/>
          <a:ext cx="0" cy="0"/>
          <a:chOff x="0" y="0"/>
          <a:chExt cx="0" cy="0"/>
        </a:xfrm>
      </p:grpSpPr>
      <p:sp>
        <p:nvSpPr>
          <p:cNvPr name="AutoShape 2" id="2"/>
          <p:cNvSpPr/>
          <p:nvPr/>
        </p:nvSpPr>
        <p:spPr>
          <a:xfrm rot="0">
            <a:off x="1028700" y="9210675"/>
            <a:ext cx="423537" cy="0"/>
          </a:xfrm>
          <a:prstGeom prst="line">
            <a:avLst/>
          </a:prstGeom>
          <a:ln cap="flat" w="47625">
            <a:solidFill>
              <a:srgbClr val="111114"/>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1578211">
            <a:off x="6501620" y="4686507"/>
            <a:ext cx="6906292" cy="3504943"/>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6270002" y="1878479"/>
            <a:ext cx="6162966" cy="7023323"/>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1063331">
            <a:off x="7927593" y="2957273"/>
            <a:ext cx="2847785" cy="4114800"/>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1545891">
            <a:off x="7193409" y="6231913"/>
            <a:ext cx="4899828" cy="2351918"/>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957227">
            <a:off x="13117370" y="5559462"/>
            <a:ext cx="4110889" cy="1258960"/>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1681639">
            <a:off x="15127121" y="5619172"/>
            <a:ext cx="2942132" cy="1618173"/>
          </a:xfrm>
          <a:prstGeom prst="rect">
            <a:avLst/>
          </a:prstGeom>
        </p:spPr>
      </p:pic>
      <p:pic>
        <p:nvPicPr>
          <p:cNvPr name="Picture 9" id="9"/>
          <p:cNvPicPr>
            <a:picLocks noChangeAspect="true"/>
          </p:cNvPicPr>
          <p:nvPr/>
        </p:nvPicPr>
        <p:blipFill>
          <a:blip r:embed="rId8"/>
          <a:srcRect l="0" t="0" r="0" b="0"/>
          <a:stretch>
            <a:fillRect/>
          </a:stretch>
        </p:blipFill>
        <p:spPr>
          <a:xfrm flipH="false" flipV="false" rot="1137066">
            <a:off x="13835401" y="4870744"/>
            <a:ext cx="3805543" cy="2722339"/>
          </a:xfrm>
          <a:prstGeom prst="rect">
            <a:avLst/>
          </a:prstGeom>
        </p:spPr>
      </p:pic>
      <p:pic>
        <p:nvPicPr>
          <p:cNvPr name="Picture 10" id="10"/>
          <p:cNvPicPr>
            <a:picLocks noChangeAspect="true"/>
          </p:cNvPicPr>
          <p:nvPr/>
        </p:nvPicPr>
        <p:blipFill>
          <a:blip r:embed="rId9"/>
          <a:srcRect l="0" t="0" r="0" b="0"/>
          <a:stretch>
            <a:fillRect/>
          </a:stretch>
        </p:blipFill>
        <p:spPr>
          <a:xfrm flipH="false" flipV="false" rot="1173125">
            <a:off x="14143599" y="5601888"/>
            <a:ext cx="3070132" cy="1674182"/>
          </a:xfrm>
          <a:prstGeom prst="rect">
            <a:avLst/>
          </a:prstGeom>
        </p:spPr>
      </p:pic>
      <p:pic>
        <p:nvPicPr>
          <p:cNvPr name="Picture 11" id="11"/>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8174352" y="3337779"/>
            <a:ext cx="3560827" cy="5188819"/>
          </a:xfrm>
          <a:prstGeom prst="rect">
            <a:avLst/>
          </a:prstGeom>
        </p:spPr>
      </p:pic>
      <p:pic>
        <p:nvPicPr>
          <p:cNvPr name="Picture 12" id="12"/>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2633788" y="520519"/>
            <a:ext cx="4452326" cy="2715919"/>
          </a:xfrm>
          <a:prstGeom prst="rect">
            <a:avLst/>
          </a:prstGeom>
        </p:spPr>
      </p:pic>
      <p:sp>
        <p:nvSpPr>
          <p:cNvPr name="TextBox 13" id="13"/>
          <p:cNvSpPr txBox="true"/>
          <p:nvPr/>
        </p:nvSpPr>
        <p:spPr>
          <a:xfrm rot="0">
            <a:off x="2713056" y="1468613"/>
            <a:ext cx="6430944" cy="810895"/>
          </a:xfrm>
          <a:prstGeom prst="rect">
            <a:avLst/>
          </a:prstGeom>
        </p:spPr>
        <p:txBody>
          <a:bodyPr anchor="t" rtlCol="false" tIns="0" lIns="0" bIns="0" rIns="0">
            <a:spAutoFit/>
          </a:bodyPr>
          <a:lstStyle/>
          <a:p>
            <a:pPr>
              <a:lnSpc>
                <a:spcPts val="5914"/>
              </a:lnSpc>
            </a:pPr>
            <a:r>
              <a:rPr lang="en-US" sz="6499" spc="-409">
                <a:solidFill>
                  <a:srgbClr val="111114"/>
                </a:solidFill>
                <a:latin typeface="Space Mono Bold"/>
              </a:rPr>
              <a:t>IPCC REPORT</a:t>
            </a:r>
          </a:p>
        </p:txBody>
      </p:sp>
      <p:sp>
        <p:nvSpPr>
          <p:cNvPr name="TextBox 14" id="14"/>
          <p:cNvSpPr txBox="true"/>
          <p:nvPr/>
        </p:nvSpPr>
        <p:spPr>
          <a:xfrm rot="0">
            <a:off x="12432968" y="8088391"/>
            <a:ext cx="5380804" cy="1584325"/>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Bold"/>
              </a:rPr>
              <a:t>The Intergovernmental Panel on Climate Change (IPCC)</a:t>
            </a:r>
            <a:r>
              <a:rPr lang="en-US" sz="2500" spc="-70">
                <a:solidFill>
                  <a:srgbClr val="000000"/>
                </a:solidFill>
                <a:latin typeface="Space Mono"/>
              </a:rPr>
              <a:t> is the United Nations body for assessing the science related to climate change.</a:t>
            </a:r>
          </a:p>
        </p:txBody>
      </p:sp>
      <p:sp>
        <p:nvSpPr>
          <p:cNvPr name="TextBox 15" id="15"/>
          <p:cNvSpPr txBox="true"/>
          <p:nvPr/>
        </p:nvSpPr>
        <p:spPr>
          <a:xfrm rot="0">
            <a:off x="662025" y="1013001"/>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.03</a:t>
            </a:r>
          </a:p>
        </p:txBody>
      </p:sp>
      <p:sp>
        <p:nvSpPr>
          <p:cNvPr name="TextBox 16" id="16"/>
          <p:cNvSpPr txBox="true"/>
          <p:nvPr/>
        </p:nvSpPr>
        <p:spPr>
          <a:xfrm rot="0">
            <a:off x="662025" y="784099"/>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17" id="17"/>
          <p:cNvSpPr txBox="true"/>
          <p:nvPr/>
        </p:nvSpPr>
        <p:spPr>
          <a:xfrm rot="-5400000">
            <a:off x="-171380" y="7410082"/>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
        <p:nvSpPr>
          <p:cNvPr name="TextBox 18" id="18"/>
          <p:cNvSpPr txBox="true"/>
          <p:nvPr/>
        </p:nvSpPr>
        <p:spPr>
          <a:xfrm rot="0">
            <a:off x="2203128" y="2327133"/>
            <a:ext cx="5380804" cy="3155950"/>
          </a:xfrm>
          <a:prstGeom prst="rect">
            <a:avLst/>
          </a:prstGeom>
        </p:spPr>
        <p:txBody>
          <a:bodyPr anchor="t" rtlCol="false" tIns="0" lIns="0" bIns="0" rIns="0">
            <a:spAutoFit/>
          </a:bodyPr>
          <a:lstStyle/>
          <a:p>
            <a:pPr>
              <a:lnSpc>
                <a:spcPts val="2525"/>
              </a:lnSpc>
              <a:spcBef>
                <a:spcPct val="0"/>
              </a:spcBef>
            </a:pPr>
            <a:r>
              <a:rPr lang="en-US" sz="2500" spc="-70">
                <a:solidFill>
                  <a:srgbClr val="000000"/>
                </a:solidFill>
                <a:latin typeface="Space Mono"/>
              </a:rPr>
              <a:t>The IPCC prepares comprehensive Assessment Reports about the state of scientific, technical and socio-economic knowledge on climate change, its impacts and future risks, and options for reducing the rate at which climate change is taking place.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7DF23"/>
        </a:solidFill>
      </p:bgPr>
    </p:bg>
    <p:spTree>
      <p:nvGrpSpPr>
        <p:cNvPr id="1" name=""/>
        <p:cNvGrpSpPr/>
        <p:nvPr/>
      </p:nvGrpSpPr>
      <p:grpSpPr>
        <a:xfrm>
          <a:off x="0" y="0"/>
          <a:ext cx="0" cy="0"/>
          <a:chOff x="0" y="0"/>
          <a:chExt cx="0" cy="0"/>
        </a:xfrm>
      </p:grpSpPr>
      <p:sp>
        <p:nvSpPr>
          <p:cNvPr name="AutoShape 2" id="2"/>
          <p:cNvSpPr/>
          <p:nvPr/>
        </p:nvSpPr>
        <p:spPr>
          <a:xfrm rot="0">
            <a:off x="4139792" y="5095875"/>
            <a:ext cx="3651488" cy="0"/>
          </a:xfrm>
          <a:prstGeom prst="line">
            <a:avLst/>
          </a:prstGeom>
          <a:ln cap="flat" w="47625">
            <a:solidFill>
              <a:srgbClr val="111114"/>
            </a:solidFill>
            <a:prstDash val="solid"/>
            <a:headEnd type="none" len="sm" w="sm"/>
            <a:tailEnd type="none" len="sm" w="sm"/>
          </a:ln>
        </p:spPr>
      </p:sp>
      <p:sp>
        <p:nvSpPr>
          <p:cNvPr name="AutoShape 3" id="3"/>
          <p:cNvSpPr/>
          <p:nvPr/>
        </p:nvSpPr>
        <p:spPr>
          <a:xfrm rot="0">
            <a:off x="8687929" y="5095875"/>
            <a:ext cx="3651488" cy="0"/>
          </a:xfrm>
          <a:prstGeom prst="line">
            <a:avLst/>
          </a:prstGeom>
          <a:ln cap="flat" w="47625">
            <a:solidFill>
              <a:srgbClr val="111114"/>
            </a:solidFill>
            <a:prstDash val="solid"/>
            <a:headEnd type="none" len="sm" w="sm"/>
            <a:tailEnd type="none" len="sm" w="sm"/>
          </a:ln>
        </p:spPr>
      </p:sp>
      <p:sp>
        <p:nvSpPr>
          <p:cNvPr name="AutoShape 4" id="4"/>
          <p:cNvSpPr/>
          <p:nvPr/>
        </p:nvSpPr>
        <p:spPr>
          <a:xfrm rot="0">
            <a:off x="13236066" y="5072062"/>
            <a:ext cx="3651488" cy="0"/>
          </a:xfrm>
          <a:prstGeom prst="line">
            <a:avLst/>
          </a:prstGeom>
          <a:ln cap="flat" w="47625">
            <a:solidFill>
              <a:srgbClr val="111114"/>
            </a:solidFill>
            <a:prstDash val="solid"/>
            <a:headEnd type="none" len="sm" w="sm"/>
            <a:tailEnd type="none" len="sm" w="sm"/>
          </a:ln>
        </p:spPr>
      </p:sp>
      <p:sp>
        <p:nvSpPr>
          <p:cNvPr name="AutoShape 5" id="5"/>
          <p:cNvSpPr/>
          <p:nvPr/>
        </p:nvSpPr>
        <p:spPr>
          <a:xfrm rot="0">
            <a:off x="4058770" y="9588885"/>
            <a:ext cx="3651488" cy="0"/>
          </a:xfrm>
          <a:prstGeom prst="line">
            <a:avLst/>
          </a:prstGeom>
          <a:ln cap="flat" w="47625">
            <a:solidFill>
              <a:srgbClr val="111114"/>
            </a:solidFill>
            <a:prstDash val="solid"/>
            <a:headEnd type="none" len="sm" w="sm"/>
            <a:tailEnd type="none" len="sm" w="sm"/>
          </a:ln>
        </p:spPr>
      </p:sp>
      <p:sp>
        <p:nvSpPr>
          <p:cNvPr name="AutoShape 6" id="6"/>
          <p:cNvSpPr/>
          <p:nvPr/>
        </p:nvSpPr>
        <p:spPr>
          <a:xfrm rot="0">
            <a:off x="8606907" y="9588885"/>
            <a:ext cx="3651488" cy="0"/>
          </a:xfrm>
          <a:prstGeom prst="line">
            <a:avLst/>
          </a:prstGeom>
          <a:ln cap="flat" w="47625">
            <a:solidFill>
              <a:srgbClr val="111114"/>
            </a:solidFill>
            <a:prstDash val="solid"/>
            <a:headEnd type="none" len="sm" w="sm"/>
            <a:tailEnd type="none" len="sm" w="sm"/>
          </a:ln>
        </p:spPr>
      </p:sp>
      <p:sp>
        <p:nvSpPr>
          <p:cNvPr name="AutoShape 7" id="7"/>
          <p:cNvSpPr/>
          <p:nvPr/>
        </p:nvSpPr>
        <p:spPr>
          <a:xfrm rot="0">
            <a:off x="13155044" y="9565072"/>
            <a:ext cx="3651488" cy="0"/>
          </a:xfrm>
          <a:prstGeom prst="line">
            <a:avLst/>
          </a:prstGeom>
          <a:ln cap="flat" w="47625">
            <a:solidFill>
              <a:srgbClr val="111114"/>
            </a:solidFill>
            <a:prstDash val="solid"/>
            <a:headEnd type="none" len="sm" w="sm"/>
            <a:tailEnd type="none" len="sm" w="sm"/>
          </a:ln>
        </p:spPr>
      </p:sp>
      <p:pic>
        <p:nvPicPr>
          <p:cNvPr name="Picture 8" id="8"/>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588697" y="2559304"/>
            <a:ext cx="2202583" cy="2427089"/>
          </a:xfrm>
          <a:prstGeom prst="rect">
            <a:avLst/>
          </a:prstGeom>
        </p:spPr>
      </p:pic>
      <p:pic>
        <p:nvPicPr>
          <p:cNvPr name="Picture 9" id="9"/>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501717" y="2768370"/>
            <a:ext cx="2204670" cy="2179868"/>
          </a:xfrm>
          <a:prstGeom prst="rect">
            <a:avLst/>
          </a:prstGeom>
        </p:spPr>
      </p:pic>
      <p:pic>
        <p:nvPicPr>
          <p:cNvPr name="Picture 10" id="10"/>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4766694" y="7519503"/>
            <a:ext cx="2235639" cy="1900293"/>
          </a:xfrm>
          <a:prstGeom prst="rect">
            <a:avLst/>
          </a:prstGeom>
        </p:spPr>
      </p:pic>
      <p:pic>
        <p:nvPicPr>
          <p:cNvPr name="Picture 11" id="11"/>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9495637" y="7490713"/>
            <a:ext cx="1798795" cy="1957872"/>
          </a:xfrm>
          <a:prstGeom prst="rect">
            <a:avLst/>
          </a:prstGeom>
        </p:spPr>
      </p:pic>
      <p:pic>
        <p:nvPicPr>
          <p:cNvPr name="Picture 12" id="12"/>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3865698" y="7519503"/>
            <a:ext cx="1873426" cy="1873426"/>
          </a:xfrm>
          <a:prstGeom prst="rect">
            <a:avLst/>
          </a:prstGeom>
        </p:spPr>
      </p:pic>
      <p:pic>
        <p:nvPicPr>
          <p:cNvPr name="Picture 13" id="13"/>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9458022" y="3000431"/>
            <a:ext cx="1874026" cy="1985962"/>
          </a:xfrm>
          <a:prstGeom prst="rect">
            <a:avLst/>
          </a:prstGeom>
        </p:spPr>
      </p:pic>
      <p:sp>
        <p:nvSpPr>
          <p:cNvPr name="AutoShape 14" id="14"/>
          <p:cNvSpPr/>
          <p:nvPr/>
        </p:nvSpPr>
        <p:spPr>
          <a:xfrm rot="0">
            <a:off x="1028700" y="9210675"/>
            <a:ext cx="423537" cy="0"/>
          </a:xfrm>
          <a:prstGeom prst="line">
            <a:avLst/>
          </a:prstGeom>
          <a:ln cap="flat" w="47625">
            <a:solidFill>
              <a:srgbClr val="111114"/>
            </a:solidFill>
            <a:prstDash val="solid"/>
            <a:headEnd type="none" len="sm" w="sm"/>
            <a:tailEnd type="none" len="sm" w="sm"/>
          </a:ln>
        </p:spPr>
      </p:sp>
      <p:pic>
        <p:nvPicPr>
          <p:cNvPr name="Picture 15" id="15"/>
          <p:cNvPicPr>
            <a:picLocks noChangeAspect="true"/>
          </p:cNvPicPr>
          <p:nvPr/>
        </p:nvPicPr>
        <p:blipFill>
          <a:blip r:embed="rId14"/>
          <a:srcRect l="0" t="0" r="0" b="0"/>
          <a:stretch>
            <a:fillRect/>
          </a:stretch>
        </p:blipFill>
        <p:spPr>
          <a:xfrm flipH="false" flipV="false" rot="1251303">
            <a:off x="-166301" y="2932807"/>
            <a:ext cx="4722254" cy="3104882"/>
          </a:xfrm>
          <a:prstGeom prst="rect">
            <a:avLst/>
          </a:prstGeom>
        </p:spPr>
      </p:pic>
      <p:pic>
        <p:nvPicPr>
          <p:cNvPr name="Picture 16" id="16"/>
          <p:cNvPicPr>
            <a:picLocks noChangeAspect="true"/>
          </p:cNvPicPr>
          <p:nvPr/>
        </p:nvPicPr>
        <p:blipFill>
          <a:blip r:embed="rId15"/>
          <a:srcRect l="0" t="0" r="0" b="0"/>
          <a:stretch>
            <a:fillRect/>
          </a:stretch>
        </p:blipFill>
        <p:spPr>
          <a:xfrm flipH="false" flipV="false" rot="0">
            <a:off x="382952" y="3399681"/>
            <a:ext cx="3419943" cy="2446495"/>
          </a:xfrm>
          <a:prstGeom prst="rect">
            <a:avLst/>
          </a:prstGeom>
        </p:spPr>
      </p:pic>
      <p:pic>
        <p:nvPicPr>
          <p:cNvPr name="Picture 17" id="17"/>
          <p:cNvPicPr>
            <a:picLocks noChangeAspect="true"/>
          </p:cNvPicPr>
          <p:nvPr/>
        </p:nvPicPr>
        <p:blipFill>
          <a:blip r:embed="rId16"/>
          <a:srcRect l="0" t="0" r="0" b="0"/>
          <a:stretch>
            <a:fillRect/>
          </a:stretch>
        </p:blipFill>
        <p:spPr>
          <a:xfrm flipH="false" flipV="false" rot="-940905">
            <a:off x="255976" y="4158333"/>
            <a:ext cx="3673895" cy="1125130"/>
          </a:xfrm>
          <a:prstGeom prst="rect">
            <a:avLst/>
          </a:prstGeom>
        </p:spPr>
      </p:pic>
      <p:pic>
        <p:nvPicPr>
          <p:cNvPr name="Picture 18" id="18"/>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0">
            <a:off x="968688" y="3494761"/>
            <a:ext cx="2452275" cy="2452275"/>
          </a:xfrm>
          <a:prstGeom prst="rect">
            <a:avLst/>
          </a:prstGeom>
        </p:spPr>
      </p:pic>
      <p:pic>
        <p:nvPicPr>
          <p:cNvPr name="Picture 19" id="19"/>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0">
            <a:off x="3420963" y="2017141"/>
            <a:ext cx="2872707" cy="836676"/>
          </a:xfrm>
          <a:prstGeom prst="rect">
            <a:avLst/>
          </a:prstGeom>
        </p:spPr>
      </p:pic>
      <p:pic>
        <p:nvPicPr>
          <p:cNvPr name="Picture 20" id="20"/>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false" flipV="false" rot="0">
            <a:off x="8479326" y="2034183"/>
            <a:ext cx="3434793" cy="734187"/>
          </a:xfrm>
          <a:prstGeom prst="rect">
            <a:avLst/>
          </a:prstGeom>
        </p:spPr>
      </p:pic>
      <p:pic>
        <p:nvPicPr>
          <p:cNvPr name="Picture 21" id="21"/>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0">
            <a:off x="12938774" y="2134807"/>
            <a:ext cx="2800350" cy="746760"/>
          </a:xfrm>
          <a:prstGeom prst="rect">
            <a:avLst/>
          </a:prstGeom>
        </p:spPr>
      </p:pic>
      <p:pic>
        <p:nvPicPr>
          <p:cNvPr name="Picture 22" id="22"/>
          <p:cNvPicPr>
            <a:picLocks noChangeAspect="true"/>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0" t="0" r="0" b="0"/>
          <a:stretch>
            <a:fillRect/>
          </a:stretch>
        </p:blipFill>
        <p:spPr>
          <a:xfrm flipH="false" flipV="false" rot="0">
            <a:off x="4141092" y="6390981"/>
            <a:ext cx="2907066" cy="885444"/>
          </a:xfrm>
          <a:prstGeom prst="rect">
            <a:avLst/>
          </a:prstGeom>
        </p:spPr>
      </p:pic>
      <p:pic>
        <p:nvPicPr>
          <p:cNvPr name="Picture 23" id="23"/>
          <p:cNvPicPr>
            <a:picLocks noChangeAspect="true"/>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l="0" t="0" r="0" b="0"/>
          <a:stretch>
            <a:fillRect/>
          </a:stretch>
        </p:blipFill>
        <p:spPr>
          <a:xfrm flipH="false" flipV="false" rot="0">
            <a:off x="8724315" y="6466990"/>
            <a:ext cx="2877989" cy="809434"/>
          </a:xfrm>
          <a:prstGeom prst="rect">
            <a:avLst/>
          </a:prstGeom>
        </p:spPr>
      </p:pic>
      <p:pic>
        <p:nvPicPr>
          <p:cNvPr name="Picture 24" id="24"/>
          <p:cNvPicPr>
            <a:picLocks noChangeAspect="true"/>
          </p:cNvPicPr>
          <p:nvPr/>
        </p:nvPicPr>
        <p:blipFill>
          <a:blip r:embed="rId29"/>
          <a:srcRect l="0" t="0" r="0" b="0"/>
          <a:stretch>
            <a:fillRect/>
          </a:stretch>
        </p:blipFill>
        <p:spPr>
          <a:xfrm flipH="false" flipV="false" rot="0">
            <a:off x="12938774" y="6390981"/>
            <a:ext cx="4705047" cy="1058636"/>
          </a:xfrm>
          <a:prstGeom prst="rect">
            <a:avLst/>
          </a:prstGeom>
        </p:spPr>
      </p:pic>
      <p:sp>
        <p:nvSpPr>
          <p:cNvPr name="TextBox 25" id="25"/>
          <p:cNvSpPr txBox="true"/>
          <p:nvPr/>
        </p:nvSpPr>
        <p:spPr>
          <a:xfrm rot="0">
            <a:off x="4139792" y="628714"/>
            <a:ext cx="15548653" cy="735330"/>
          </a:xfrm>
          <a:prstGeom prst="rect">
            <a:avLst/>
          </a:prstGeom>
        </p:spPr>
        <p:txBody>
          <a:bodyPr anchor="t" rtlCol="false" tIns="0" lIns="0" bIns="0" rIns="0">
            <a:spAutoFit/>
          </a:bodyPr>
          <a:lstStyle/>
          <a:p>
            <a:pPr>
              <a:lnSpc>
                <a:spcPts val="5460"/>
              </a:lnSpc>
            </a:pPr>
            <a:r>
              <a:rPr lang="en-US" sz="6000" spc="-378">
                <a:solidFill>
                  <a:srgbClr val="111114"/>
                </a:solidFill>
                <a:latin typeface="Space Mono Bold"/>
              </a:rPr>
              <a:t>CONSEQUENCES OF GLOBAL WARMING</a:t>
            </a:r>
          </a:p>
        </p:txBody>
      </p:sp>
      <p:sp>
        <p:nvSpPr>
          <p:cNvPr name="TextBox 26" id="26"/>
          <p:cNvSpPr txBox="true"/>
          <p:nvPr/>
        </p:nvSpPr>
        <p:spPr>
          <a:xfrm rot="0">
            <a:off x="662025" y="1170560"/>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.04</a:t>
            </a:r>
          </a:p>
        </p:txBody>
      </p:sp>
      <p:sp>
        <p:nvSpPr>
          <p:cNvPr name="TextBox 27" id="27"/>
          <p:cNvSpPr txBox="true"/>
          <p:nvPr/>
        </p:nvSpPr>
        <p:spPr>
          <a:xfrm rot="0">
            <a:off x="662025" y="784099"/>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28" id="28"/>
          <p:cNvSpPr txBox="true"/>
          <p:nvPr/>
        </p:nvSpPr>
        <p:spPr>
          <a:xfrm rot="0">
            <a:off x="4139792" y="1910334"/>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.01</a:t>
            </a:r>
          </a:p>
        </p:txBody>
      </p:sp>
      <p:sp>
        <p:nvSpPr>
          <p:cNvPr name="TextBox 29" id="29"/>
          <p:cNvSpPr txBox="true"/>
          <p:nvPr/>
        </p:nvSpPr>
        <p:spPr>
          <a:xfrm rot="0">
            <a:off x="8687929" y="1910334"/>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.02</a:t>
            </a:r>
          </a:p>
        </p:txBody>
      </p:sp>
      <p:sp>
        <p:nvSpPr>
          <p:cNvPr name="TextBox 30" id="30"/>
          <p:cNvSpPr txBox="true"/>
          <p:nvPr/>
        </p:nvSpPr>
        <p:spPr>
          <a:xfrm rot="0">
            <a:off x="13236066" y="1910334"/>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.03</a:t>
            </a:r>
          </a:p>
        </p:txBody>
      </p:sp>
      <p:sp>
        <p:nvSpPr>
          <p:cNvPr name="TextBox 31" id="31"/>
          <p:cNvSpPr txBox="true"/>
          <p:nvPr/>
        </p:nvSpPr>
        <p:spPr>
          <a:xfrm rot="0">
            <a:off x="4141092" y="2568829"/>
            <a:ext cx="3651488" cy="441960"/>
          </a:xfrm>
          <a:prstGeom prst="rect">
            <a:avLst/>
          </a:prstGeom>
        </p:spPr>
        <p:txBody>
          <a:bodyPr anchor="t" rtlCol="false" tIns="0" lIns="0" bIns="0" rIns="0">
            <a:spAutoFit/>
          </a:bodyPr>
          <a:lstStyle/>
          <a:p>
            <a:pPr>
              <a:lnSpc>
                <a:spcPts val="3420"/>
              </a:lnSpc>
            </a:pPr>
            <a:r>
              <a:rPr lang="en-US" sz="3000">
                <a:solidFill>
                  <a:srgbClr val="111114"/>
                </a:solidFill>
                <a:latin typeface="Space Mono Bold"/>
              </a:rPr>
              <a:t>Drought</a:t>
            </a:r>
          </a:p>
        </p:txBody>
      </p:sp>
      <p:sp>
        <p:nvSpPr>
          <p:cNvPr name="TextBox 32" id="32"/>
          <p:cNvSpPr txBox="true"/>
          <p:nvPr/>
        </p:nvSpPr>
        <p:spPr>
          <a:xfrm rot="0">
            <a:off x="8687929" y="2568829"/>
            <a:ext cx="3651488" cy="431673"/>
          </a:xfrm>
          <a:prstGeom prst="rect">
            <a:avLst/>
          </a:prstGeom>
        </p:spPr>
        <p:txBody>
          <a:bodyPr anchor="t" rtlCol="false" tIns="0" lIns="0" bIns="0" rIns="0">
            <a:spAutoFit/>
          </a:bodyPr>
          <a:lstStyle/>
          <a:p>
            <a:pPr>
              <a:lnSpc>
                <a:spcPts val="3306"/>
              </a:lnSpc>
            </a:pPr>
            <a:r>
              <a:rPr lang="en-US" sz="2900">
                <a:solidFill>
                  <a:srgbClr val="111114"/>
                </a:solidFill>
                <a:latin typeface="Space Mono Bold"/>
              </a:rPr>
              <a:t>Storms and flood</a:t>
            </a:r>
          </a:p>
        </p:txBody>
      </p:sp>
      <p:sp>
        <p:nvSpPr>
          <p:cNvPr name="TextBox 33" id="33"/>
          <p:cNvSpPr txBox="true"/>
          <p:nvPr/>
        </p:nvSpPr>
        <p:spPr>
          <a:xfrm rot="0">
            <a:off x="13236066" y="2568829"/>
            <a:ext cx="3651488" cy="431673"/>
          </a:xfrm>
          <a:prstGeom prst="rect">
            <a:avLst/>
          </a:prstGeom>
        </p:spPr>
        <p:txBody>
          <a:bodyPr anchor="t" rtlCol="false" tIns="0" lIns="0" bIns="0" rIns="0">
            <a:spAutoFit/>
          </a:bodyPr>
          <a:lstStyle/>
          <a:p>
            <a:pPr>
              <a:lnSpc>
                <a:spcPts val="3306"/>
              </a:lnSpc>
            </a:pPr>
            <a:r>
              <a:rPr lang="en-US" sz="2900">
                <a:solidFill>
                  <a:srgbClr val="111114"/>
                </a:solidFill>
                <a:latin typeface="Space Mono Bold"/>
              </a:rPr>
              <a:t>Heat waves</a:t>
            </a:r>
          </a:p>
        </p:txBody>
      </p:sp>
      <p:sp>
        <p:nvSpPr>
          <p:cNvPr name="TextBox 34" id="34"/>
          <p:cNvSpPr txBox="true"/>
          <p:nvPr/>
        </p:nvSpPr>
        <p:spPr>
          <a:xfrm rot="0">
            <a:off x="4139792" y="6308557"/>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.04</a:t>
            </a:r>
          </a:p>
        </p:txBody>
      </p:sp>
      <p:sp>
        <p:nvSpPr>
          <p:cNvPr name="TextBox 35" id="35"/>
          <p:cNvSpPr txBox="true"/>
          <p:nvPr/>
        </p:nvSpPr>
        <p:spPr>
          <a:xfrm rot="0">
            <a:off x="8687929" y="6308557"/>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.05</a:t>
            </a:r>
          </a:p>
        </p:txBody>
      </p:sp>
      <p:sp>
        <p:nvSpPr>
          <p:cNvPr name="TextBox 36" id="36"/>
          <p:cNvSpPr txBox="true"/>
          <p:nvPr/>
        </p:nvSpPr>
        <p:spPr>
          <a:xfrm rot="0">
            <a:off x="13236066" y="6308557"/>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.06</a:t>
            </a:r>
          </a:p>
        </p:txBody>
      </p:sp>
      <p:sp>
        <p:nvSpPr>
          <p:cNvPr name="TextBox 37" id="37"/>
          <p:cNvSpPr txBox="true"/>
          <p:nvPr/>
        </p:nvSpPr>
        <p:spPr>
          <a:xfrm rot="0">
            <a:off x="4139792" y="6967053"/>
            <a:ext cx="3651488" cy="431673"/>
          </a:xfrm>
          <a:prstGeom prst="rect">
            <a:avLst/>
          </a:prstGeom>
        </p:spPr>
        <p:txBody>
          <a:bodyPr anchor="t" rtlCol="false" tIns="0" lIns="0" bIns="0" rIns="0">
            <a:spAutoFit/>
          </a:bodyPr>
          <a:lstStyle/>
          <a:p>
            <a:pPr>
              <a:lnSpc>
                <a:spcPts val="3306"/>
              </a:lnSpc>
            </a:pPr>
            <a:r>
              <a:rPr lang="en-US" sz="2900">
                <a:solidFill>
                  <a:srgbClr val="111114"/>
                </a:solidFill>
                <a:latin typeface="Space Mono Bold"/>
              </a:rPr>
              <a:t>Rising sea level</a:t>
            </a:r>
          </a:p>
        </p:txBody>
      </p:sp>
      <p:sp>
        <p:nvSpPr>
          <p:cNvPr name="TextBox 38" id="38"/>
          <p:cNvSpPr txBox="true"/>
          <p:nvPr/>
        </p:nvSpPr>
        <p:spPr>
          <a:xfrm rot="0">
            <a:off x="8687929" y="6967053"/>
            <a:ext cx="3651488" cy="431673"/>
          </a:xfrm>
          <a:prstGeom prst="rect">
            <a:avLst/>
          </a:prstGeom>
        </p:spPr>
        <p:txBody>
          <a:bodyPr anchor="t" rtlCol="false" tIns="0" lIns="0" bIns="0" rIns="0">
            <a:spAutoFit/>
          </a:bodyPr>
          <a:lstStyle/>
          <a:p>
            <a:pPr>
              <a:lnSpc>
                <a:spcPts val="3306"/>
              </a:lnSpc>
            </a:pPr>
            <a:r>
              <a:rPr lang="en-US" sz="2900">
                <a:solidFill>
                  <a:srgbClr val="111114"/>
                </a:solidFill>
                <a:latin typeface="Space Mono Bold"/>
              </a:rPr>
              <a:t>Melting glaciers</a:t>
            </a:r>
          </a:p>
        </p:txBody>
      </p:sp>
      <p:sp>
        <p:nvSpPr>
          <p:cNvPr name="TextBox 39" id="39"/>
          <p:cNvSpPr txBox="true"/>
          <p:nvPr/>
        </p:nvSpPr>
        <p:spPr>
          <a:xfrm rot="0">
            <a:off x="13236066" y="6967053"/>
            <a:ext cx="3651488" cy="431673"/>
          </a:xfrm>
          <a:prstGeom prst="rect">
            <a:avLst/>
          </a:prstGeom>
        </p:spPr>
        <p:txBody>
          <a:bodyPr anchor="t" rtlCol="false" tIns="0" lIns="0" bIns="0" rIns="0">
            <a:spAutoFit/>
          </a:bodyPr>
          <a:lstStyle/>
          <a:p>
            <a:pPr>
              <a:lnSpc>
                <a:spcPts val="3306"/>
              </a:lnSpc>
            </a:pPr>
            <a:r>
              <a:rPr lang="en-US" sz="2900">
                <a:solidFill>
                  <a:srgbClr val="111114"/>
                </a:solidFill>
                <a:latin typeface="Space Mono Bold"/>
              </a:rPr>
              <a:t>Warming oceans</a:t>
            </a:r>
          </a:p>
        </p:txBody>
      </p:sp>
      <p:sp>
        <p:nvSpPr>
          <p:cNvPr name="TextBox 40" id="40"/>
          <p:cNvSpPr txBox="true"/>
          <p:nvPr/>
        </p:nvSpPr>
        <p:spPr>
          <a:xfrm rot="-5400000">
            <a:off x="-171380" y="7410082"/>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AA61A"/>
        </a:solidFill>
      </p:bgPr>
    </p:bg>
    <p:spTree>
      <p:nvGrpSpPr>
        <p:cNvPr id="1" name=""/>
        <p:cNvGrpSpPr/>
        <p:nvPr/>
      </p:nvGrpSpPr>
      <p:grpSpPr>
        <a:xfrm>
          <a:off x="0" y="0"/>
          <a:ext cx="0" cy="0"/>
          <a:chOff x="0" y="0"/>
          <a:chExt cx="0" cy="0"/>
        </a:xfrm>
      </p:grpSpPr>
      <p:sp>
        <p:nvSpPr>
          <p:cNvPr name="AutoShape 2" id="2"/>
          <p:cNvSpPr/>
          <p:nvPr/>
        </p:nvSpPr>
        <p:spPr>
          <a:xfrm rot="0">
            <a:off x="1028700" y="9210675"/>
            <a:ext cx="423537" cy="0"/>
          </a:xfrm>
          <a:prstGeom prst="line">
            <a:avLst/>
          </a:prstGeom>
          <a:ln cap="flat" w="47625">
            <a:solidFill>
              <a:srgbClr val="111114"/>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1264827">
            <a:off x="696783" y="2694138"/>
            <a:ext cx="8218477" cy="5403649"/>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811993">
            <a:off x="6850810" y="1645393"/>
            <a:ext cx="5447701" cy="7501138"/>
          </a:xfrm>
          <a:prstGeom prst="rect">
            <a:avLst/>
          </a:prstGeom>
        </p:spPr>
      </p:pic>
      <p:pic>
        <p:nvPicPr>
          <p:cNvPr name="Picture 5" id="5"/>
          <p:cNvPicPr>
            <a:picLocks noChangeAspect="true"/>
          </p:cNvPicPr>
          <p:nvPr/>
        </p:nvPicPr>
        <p:blipFill>
          <a:blip r:embed="rId4"/>
          <a:srcRect l="0" t="527" r="0" b="527"/>
          <a:stretch>
            <a:fillRect/>
          </a:stretch>
        </p:blipFill>
        <p:spPr>
          <a:xfrm flipH="false" flipV="false" rot="724132">
            <a:off x="2180483" y="2044124"/>
            <a:ext cx="11176614" cy="2723183"/>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3324515">
            <a:off x="3705641" y="3842520"/>
            <a:ext cx="9274278" cy="3106883"/>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0">
            <a:off x="1941891" y="2596921"/>
            <a:ext cx="11575361" cy="5093159"/>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1472293">
            <a:off x="11838579" y="7161974"/>
            <a:ext cx="1144801" cy="1568221"/>
          </a:xfrm>
          <a:prstGeom prst="rect">
            <a:avLst/>
          </a:prstGeom>
        </p:spPr>
      </p:pic>
      <p:pic>
        <p:nvPicPr>
          <p:cNvPr name="Picture 9" id="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6624694" y="203693"/>
            <a:ext cx="1269212" cy="1507703"/>
          </a:xfrm>
          <a:prstGeom prst="rect">
            <a:avLst/>
          </a:prstGeom>
        </p:spPr>
      </p:pic>
      <p:sp>
        <p:nvSpPr>
          <p:cNvPr name="AutoShape 10" id="10"/>
          <p:cNvSpPr/>
          <p:nvPr/>
        </p:nvSpPr>
        <p:spPr>
          <a:xfrm rot="0">
            <a:off x="13946895" y="8897095"/>
            <a:ext cx="4144489" cy="0"/>
          </a:xfrm>
          <a:prstGeom prst="line">
            <a:avLst/>
          </a:prstGeom>
          <a:ln cap="rnd" w="47625">
            <a:solidFill>
              <a:srgbClr val="111114"/>
            </a:solidFill>
            <a:prstDash val="solid"/>
            <a:headEnd type="none" len="sm" w="sm"/>
            <a:tailEnd type="none" len="sm" w="sm"/>
          </a:ln>
        </p:spPr>
      </p:sp>
      <p:sp>
        <p:nvSpPr>
          <p:cNvPr name="TextBox 11" id="11"/>
          <p:cNvSpPr txBox="true"/>
          <p:nvPr/>
        </p:nvSpPr>
        <p:spPr>
          <a:xfrm rot="0">
            <a:off x="11941509" y="967134"/>
            <a:ext cx="6149875" cy="810895"/>
          </a:xfrm>
          <a:prstGeom prst="rect">
            <a:avLst/>
          </a:prstGeom>
        </p:spPr>
        <p:txBody>
          <a:bodyPr anchor="t" rtlCol="false" tIns="0" lIns="0" bIns="0" rIns="0">
            <a:spAutoFit/>
          </a:bodyPr>
          <a:lstStyle/>
          <a:p>
            <a:pPr>
              <a:lnSpc>
                <a:spcPts val="5914"/>
              </a:lnSpc>
            </a:pPr>
            <a:r>
              <a:rPr lang="en-US" sz="6499" spc="-409">
                <a:solidFill>
                  <a:srgbClr val="111114"/>
                </a:solidFill>
                <a:latin typeface="Space Mono Bold"/>
              </a:rPr>
              <a:t>WILDFIRES </a:t>
            </a:r>
          </a:p>
        </p:txBody>
      </p:sp>
      <p:sp>
        <p:nvSpPr>
          <p:cNvPr name="TextBox 12" id="12"/>
          <p:cNvSpPr txBox="true"/>
          <p:nvPr/>
        </p:nvSpPr>
        <p:spPr>
          <a:xfrm rot="0">
            <a:off x="13946895" y="2113012"/>
            <a:ext cx="4144489" cy="6613525"/>
          </a:xfrm>
          <a:prstGeom prst="rect">
            <a:avLst/>
          </a:prstGeom>
        </p:spPr>
        <p:txBody>
          <a:bodyPr anchor="t" rtlCol="false" tIns="0" lIns="0" bIns="0" rIns="0">
            <a:spAutoFit/>
          </a:bodyPr>
          <a:lstStyle/>
          <a:p>
            <a:pPr>
              <a:lnSpc>
                <a:spcPts val="2525"/>
              </a:lnSpc>
            </a:pPr>
            <a:r>
              <a:rPr lang="en-US" sz="2500" spc="-70">
                <a:solidFill>
                  <a:srgbClr val="000000"/>
                </a:solidFill>
                <a:latin typeface="Space Mono"/>
              </a:rPr>
              <a:t>On Earth, something is always burning. Wildfires are started by lightning or accidentally by people. </a:t>
            </a:r>
          </a:p>
          <a:p>
            <a:pPr>
              <a:lnSpc>
                <a:spcPts val="2525"/>
              </a:lnSpc>
            </a:pPr>
          </a:p>
          <a:p>
            <a:pPr>
              <a:lnSpc>
                <a:spcPts val="2525"/>
              </a:lnSpc>
            </a:pPr>
            <a:r>
              <a:rPr lang="en-US" sz="2500" spc="-70">
                <a:solidFill>
                  <a:srgbClr val="000000"/>
                </a:solidFill>
                <a:latin typeface="Space Mono"/>
              </a:rPr>
              <a:t>Beside that people use controlled fires to manage farmland and pasture and clear natural vegetation for farmland.</a:t>
            </a:r>
          </a:p>
          <a:p>
            <a:pPr>
              <a:lnSpc>
                <a:spcPts val="2525"/>
              </a:lnSpc>
            </a:pPr>
          </a:p>
          <a:p>
            <a:pPr>
              <a:lnSpc>
                <a:spcPts val="2525"/>
              </a:lnSpc>
            </a:pPr>
            <a:r>
              <a:rPr lang="en-US" sz="2500" spc="-70">
                <a:solidFill>
                  <a:srgbClr val="000000"/>
                </a:solidFill>
                <a:latin typeface="Space Mono"/>
              </a:rPr>
              <a:t> Some of the global patterns that appear in the fire maps over time are the result of natural cycles of rainfall and dryness.</a:t>
            </a:r>
          </a:p>
          <a:p>
            <a:pPr>
              <a:lnSpc>
                <a:spcPts val="2525"/>
              </a:lnSpc>
              <a:spcBef>
                <a:spcPct val="0"/>
              </a:spcBef>
            </a:pPr>
          </a:p>
        </p:txBody>
      </p:sp>
      <p:sp>
        <p:nvSpPr>
          <p:cNvPr name="TextBox 13" id="13"/>
          <p:cNvSpPr txBox="true"/>
          <p:nvPr/>
        </p:nvSpPr>
        <p:spPr>
          <a:xfrm rot="0">
            <a:off x="1028700" y="1224547"/>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.05</a:t>
            </a:r>
          </a:p>
        </p:txBody>
      </p:sp>
      <p:sp>
        <p:nvSpPr>
          <p:cNvPr name="TextBox 14" id="14"/>
          <p:cNvSpPr txBox="true"/>
          <p:nvPr/>
        </p:nvSpPr>
        <p:spPr>
          <a:xfrm rot="0">
            <a:off x="1028700" y="995645"/>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15" id="15"/>
          <p:cNvSpPr txBox="true"/>
          <p:nvPr/>
        </p:nvSpPr>
        <p:spPr>
          <a:xfrm rot="-5400000">
            <a:off x="-171380" y="7410082"/>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AA61A"/>
        </a:solidFill>
      </p:bgPr>
    </p:bg>
    <p:spTree>
      <p:nvGrpSpPr>
        <p:cNvPr id="1" name=""/>
        <p:cNvGrpSpPr/>
        <p:nvPr/>
      </p:nvGrpSpPr>
      <p:grpSpPr>
        <a:xfrm>
          <a:off x="0" y="0"/>
          <a:ext cx="0" cy="0"/>
          <a:chOff x="0" y="0"/>
          <a:chExt cx="0" cy="0"/>
        </a:xfrm>
      </p:grpSpPr>
      <p:sp>
        <p:nvSpPr>
          <p:cNvPr name="AutoShape 2" id="2"/>
          <p:cNvSpPr/>
          <p:nvPr/>
        </p:nvSpPr>
        <p:spPr>
          <a:xfrm rot="0">
            <a:off x="577824" y="9210675"/>
            <a:ext cx="423537" cy="0"/>
          </a:xfrm>
          <a:prstGeom prst="line">
            <a:avLst/>
          </a:prstGeom>
          <a:ln cap="flat" w="47625">
            <a:solidFill>
              <a:srgbClr val="111114"/>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1329267">
            <a:off x="10869" y="3039888"/>
            <a:ext cx="9320491" cy="6128223"/>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1098792">
            <a:off x="2989052" y="5712528"/>
            <a:ext cx="9182419" cy="4625644"/>
          </a:xfrm>
          <a:prstGeom prst="rect">
            <a:avLst/>
          </a:prstGeom>
        </p:spPr>
      </p:pic>
      <p:pic>
        <p:nvPicPr>
          <p:cNvPr name="Picture 5" id="5"/>
          <p:cNvPicPr>
            <a:picLocks noChangeAspect="true"/>
          </p:cNvPicPr>
          <p:nvPr/>
        </p:nvPicPr>
        <p:blipFill>
          <a:blip r:embed="rId4"/>
          <a:srcRect l="0" t="2374" r="1336" b="8929"/>
          <a:stretch>
            <a:fillRect/>
          </a:stretch>
        </p:blipFill>
        <p:spPr>
          <a:xfrm flipH="false" flipV="false" rot="-777990">
            <a:off x="157092" y="2020083"/>
            <a:ext cx="8449138" cy="2326147"/>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2449865">
            <a:off x="-1360388" y="6471908"/>
            <a:ext cx="9274278" cy="3106883"/>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0">
            <a:off x="1512249" y="1888121"/>
            <a:ext cx="10142766" cy="7205590"/>
          </a:xfrm>
          <a:prstGeom prst="rect">
            <a:avLst/>
          </a:prstGeom>
        </p:spPr>
      </p:pic>
      <p:graphicFrame>
        <p:nvGraphicFramePr>
          <p:cNvPr name="Table 8" id="8"/>
          <p:cNvGraphicFramePr>
            <a:graphicFrameLocks noGrp="true"/>
          </p:cNvGraphicFramePr>
          <p:nvPr/>
        </p:nvGraphicFramePr>
        <p:xfrm>
          <a:off x="12169365" y="1583665"/>
          <a:ext cx="5584645" cy="7814500"/>
        </p:xfrm>
        <a:graphic>
          <a:graphicData uri="http://schemas.openxmlformats.org/drawingml/2006/table">
            <a:tbl>
              <a:tblPr/>
              <a:tblGrid>
                <a:gridCol w="1777420"/>
                <a:gridCol w="1914110"/>
                <a:gridCol w="1893115"/>
              </a:tblGrid>
              <a:tr h="1115688">
                <a:tc>
                  <a:txBody>
                    <a:bodyPr anchor="t" rtlCol="false"/>
                    <a:lstStyle/>
                    <a:p>
                      <a:pPr algn="l">
                        <a:defRPr/>
                      </a:pPr>
                      <a:r>
                        <a:rPr lang="en-US" sz="1500">
                          <a:solidFill>
                            <a:srgbClr val="000000"/>
                          </a:solidFill>
                          <a:latin typeface="Montserrat Semi-Bold"/>
                        </a:rPr>
                        <a:t>Year</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c>
                  <a:txBody>
                    <a:bodyPr anchor="t" rtlCol="false"/>
                    <a:lstStyle/>
                    <a:p>
                      <a:pPr algn="l">
                        <a:defRPr/>
                      </a:pPr>
                      <a:r>
                        <a:rPr lang="en-US" sz="1500">
                          <a:solidFill>
                            <a:srgbClr val="000000"/>
                          </a:solidFill>
                          <a:latin typeface="Montserrat Semi-Bold Bold"/>
                        </a:rPr>
                        <a:t>Country</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c>
                  <a:txBody>
                    <a:bodyPr anchor="t" rtlCol="false"/>
                    <a:lstStyle/>
                    <a:p>
                      <a:pPr algn="l">
                        <a:defRPr/>
                      </a:pPr>
                      <a:r>
                        <a:rPr lang="en-US" sz="1500">
                          <a:solidFill>
                            <a:srgbClr val="000000"/>
                          </a:solidFill>
                          <a:latin typeface="Montserrat Semi-Bold Bold"/>
                        </a:rPr>
                        <a:t>Burned area [km^2]</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D699"/>
                    </a:solidFill>
                  </a:tcPr>
                </a:tc>
              </a:tr>
              <a:tr h="1037590">
                <a:tc>
                  <a:txBody>
                    <a:bodyPr anchor="t" rtlCol="false"/>
                    <a:lstStyle/>
                    <a:p>
                      <a:pPr algn="l">
                        <a:defRPr/>
                      </a:pPr>
                      <a:r>
                        <a:rPr lang="en-US" sz="1500">
                          <a:solidFill>
                            <a:srgbClr val="000000"/>
                          </a:solidFill>
                          <a:latin typeface="Montserrat Semi-Bold"/>
                        </a:rPr>
                        <a:t>2020-2021</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l">
                        <a:defRPr/>
                      </a:pPr>
                      <a:r>
                        <a:rPr lang="en-US" sz="1500">
                          <a:solidFill>
                            <a:srgbClr val="000000"/>
                          </a:solidFill>
                          <a:latin typeface="Montserrat Semi-Bold"/>
                        </a:rPr>
                        <a:t>Australia</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l">
                        <a:defRPr/>
                      </a:pPr>
                      <a:r>
                        <a:rPr lang="en-US" sz="1500">
                          <a:solidFill>
                            <a:srgbClr val="000000"/>
                          </a:solidFill>
                          <a:latin typeface="Montserrat Semi-Bold"/>
                        </a:rPr>
                        <a:t>338.000</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1037590">
                <a:tc>
                  <a:txBody>
                    <a:bodyPr anchor="t" rtlCol="false"/>
                    <a:lstStyle/>
                    <a:p>
                      <a:pPr algn="l">
                        <a:defRPr/>
                      </a:pPr>
                      <a:r>
                        <a:rPr lang="en-US" sz="1500">
                          <a:solidFill>
                            <a:srgbClr val="000000"/>
                          </a:solidFill>
                          <a:latin typeface="Montserrat Semi-Bold"/>
                        </a:rPr>
                        <a:t>2014</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l">
                        <a:defRPr/>
                      </a:pPr>
                      <a:r>
                        <a:rPr lang="en-US" sz="1500">
                          <a:solidFill>
                            <a:srgbClr val="000000"/>
                          </a:solidFill>
                          <a:latin typeface="Montserrat Semi-Bold"/>
                        </a:rPr>
                        <a:t>Canada</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l">
                        <a:defRPr/>
                      </a:pPr>
                      <a:r>
                        <a:rPr lang="en-US" sz="1500">
                          <a:solidFill>
                            <a:srgbClr val="000000"/>
                          </a:solidFill>
                          <a:latin typeface="Montserrat Semi-Bold"/>
                        </a:rPr>
                        <a:t>34.000</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803295">
                <a:tc>
                  <a:txBody>
                    <a:bodyPr anchor="t" rtlCol="false"/>
                    <a:lstStyle/>
                    <a:p>
                      <a:pPr algn="l">
                        <a:defRPr/>
                      </a:pPr>
                      <a:r>
                        <a:rPr lang="en-US" sz="1500">
                          <a:solidFill>
                            <a:srgbClr val="000000"/>
                          </a:solidFill>
                          <a:latin typeface="Montserrat Semi-Bold"/>
                        </a:rPr>
                        <a:t>2019</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l">
                        <a:defRPr/>
                      </a:pPr>
                      <a:r>
                        <a:rPr lang="en-US" sz="1500">
                          <a:solidFill>
                            <a:srgbClr val="000000"/>
                          </a:solidFill>
                          <a:latin typeface="Montserrat Semi-Bold"/>
                        </a:rPr>
                        <a:t>Russia</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l">
                        <a:defRPr/>
                      </a:pPr>
                      <a:r>
                        <a:rPr lang="en-US" sz="1500">
                          <a:solidFill>
                            <a:srgbClr val="000000"/>
                          </a:solidFill>
                          <a:latin typeface="Montserrat Semi-Bold"/>
                        </a:rPr>
                        <a:t>43.000</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1042276">
                <a:tc>
                  <a:txBody>
                    <a:bodyPr anchor="t" rtlCol="false"/>
                    <a:lstStyle/>
                    <a:p>
                      <a:pPr algn="l">
                        <a:defRPr/>
                      </a:pPr>
                      <a:r>
                        <a:rPr lang="en-US" sz="1500">
                          <a:solidFill>
                            <a:srgbClr val="000000"/>
                          </a:solidFill>
                          <a:latin typeface="Montserrat Semi-Bold"/>
                        </a:rPr>
                        <a:t>2020</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l">
                        <a:defRPr/>
                      </a:pPr>
                      <a:r>
                        <a:rPr lang="en-US" sz="1500">
                          <a:solidFill>
                            <a:srgbClr val="000000"/>
                          </a:solidFill>
                          <a:latin typeface="Montserrat Semi-Bold"/>
                        </a:rPr>
                        <a:t>USA</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l">
                        <a:defRPr/>
                      </a:pPr>
                      <a:r>
                        <a:rPr lang="en-US" sz="1500">
                          <a:solidFill>
                            <a:srgbClr val="000000"/>
                          </a:solidFill>
                          <a:latin typeface="Montserrat Semi-Bold"/>
                        </a:rPr>
                        <a:t>18.000</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1037590">
                <a:tc>
                  <a:txBody>
                    <a:bodyPr anchor="t" rtlCol="false"/>
                    <a:lstStyle/>
                    <a:p>
                      <a:pPr algn="l">
                        <a:defRPr/>
                      </a:pPr>
                      <a:r>
                        <a:rPr lang="en-US" sz="1500">
                          <a:solidFill>
                            <a:srgbClr val="000000"/>
                          </a:solidFill>
                          <a:latin typeface="Montserrat Semi-Bold"/>
                        </a:rPr>
                        <a:t>2010</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l">
                        <a:defRPr/>
                      </a:pPr>
                      <a:r>
                        <a:rPr lang="en-US" sz="1500">
                          <a:solidFill>
                            <a:srgbClr val="000000"/>
                          </a:solidFill>
                          <a:latin typeface="Montserrat Semi-Bold"/>
                        </a:rPr>
                        <a:t>Bolivia</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l">
                        <a:defRPr/>
                      </a:pPr>
                      <a:r>
                        <a:rPr lang="en-US" sz="1500">
                          <a:solidFill>
                            <a:srgbClr val="000000"/>
                          </a:solidFill>
                          <a:latin typeface="Montserrat Semi-Bold"/>
                        </a:rPr>
                        <a:t>15.000</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r h="1740473">
                <a:tc>
                  <a:txBody>
                    <a:bodyPr anchor="t" rtlCol="false"/>
                    <a:lstStyle/>
                    <a:p>
                      <a:pPr algn="l">
                        <a:defRPr/>
                      </a:pPr>
                      <a:r>
                        <a:rPr lang="en-US" sz="1500">
                          <a:solidFill>
                            <a:srgbClr val="000000"/>
                          </a:solidFill>
                          <a:latin typeface="Montserrat Semi-Bold"/>
                        </a:rPr>
                        <a:t>2019</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EBCD"/>
                    </a:solidFill>
                  </a:tcPr>
                </a:tc>
                <a:tc>
                  <a:txBody>
                    <a:bodyPr anchor="t" rtlCol="false"/>
                    <a:lstStyle/>
                    <a:p>
                      <a:pPr algn="l">
                        <a:defRPr/>
                      </a:pPr>
                      <a:r>
                        <a:rPr lang="en-US"/>
                        <a:t>Brazil,</a:t>
                      </a:r>
                    </a:p>
                    <a:p>
                      <a:r>
                        <a:rPr lang="en-US"/>
                        <a:t>Bolivia,</a:t>
                      </a:r>
                    </a:p>
                    <a:p>
                      <a:r>
                        <a:rPr lang="en-US"/>
                        <a:t>Paraguay,</a:t>
                      </a:r>
                    </a:p>
                    <a:p>
                      <a:r>
                        <a:rPr lang="en-US" sz="1500">
                          <a:solidFill>
                            <a:srgbClr val="000000"/>
                          </a:solidFill>
                          <a:latin typeface="Montserrat Semi-Bold"/>
                        </a:rPr>
                        <a:t>Peru</a:t>
                      </a:r>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c>
                  <a:txBody>
                    <a:bodyPr anchor="t" rtlCol="false"/>
                    <a:lstStyle/>
                    <a:p>
                      <a:pPr algn="l">
                        <a:defRPr/>
                      </a:pPr>
                      <a:r>
                        <a:rPr lang="en-US" sz="1500">
                          <a:solidFill>
                            <a:srgbClr val="000000"/>
                          </a:solidFill>
                          <a:latin typeface="Montserrat Semi-Bold"/>
                        </a:rPr>
                        <a:t>9.000</a:t>
                      </a:r>
                      <a:endParaRPr lang="en-US" sz="1100"/>
                    </a:p>
                  </a:txBody>
                  <a:tcPr>
                    <a:lnL cmpd="sng" algn="ctr" cap="flat" w="0">
                      <a:solidFill>
                        <a:srgbClr val="FFD699"/>
                      </a:solidFill>
                      <a:prstDash val="solid"/>
                      <a:round/>
                      <a:headEnd type="none" w="med" len="med"/>
                      <a:tailEnd type="none" w="med" len="med"/>
                    </a:lnL>
                    <a:lnR cmpd="sng" algn="ctr" cap="flat" w="0">
                      <a:solidFill>
                        <a:srgbClr val="FFD699"/>
                      </a:solidFill>
                      <a:prstDash val="solid"/>
                      <a:round/>
                      <a:headEnd type="none" w="med" len="med"/>
                      <a:tailEnd type="none" w="med" len="med"/>
                    </a:lnR>
                    <a:lnT cmpd="sng" algn="ctr" cap="flat" w="0">
                      <a:solidFill>
                        <a:srgbClr val="FFD699"/>
                      </a:solidFill>
                      <a:prstDash val="solid"/>
                      <a:round/>
                      <a:headEnd type="none" w="med" len="med"/>
                      <a:tailEnd type="none" w="med" len="med"/>
                    </a:lnT>
                    <a:lnB cmpd="sng" algn="ctr" cap="flat" w="0">
                      <a:solidFill>
                        <a:srgbClr val="FFD699"/>
                      </a:solidFill>
                      <a:prstDash val="solid"/>
                      <a:round/>
                      <a:headEnd type="none" w="med" len="med"/>
                      <a:tailEnd type="none" w="med" len="med"/>
                    </a:lnB>
                    <a:solidFill>
                      <a:srgbClr val="FFF4E3"/>
                    </a:solidFill>
                  </a:tcPr>
                </a:tc>
              </a:tr>
            </a:tbl>
          </a:graphicData>
        </a:graphic>
      </p:graphicFrame>
      <p:pic>
        <p:nvPicPr>
          <p:cNvPr name="Picture 9" id="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0639079" y="7662812"/>
            <a:ext cx="2026577" cy="2372578"/>
          </a:xfrm>
          <a:prstGeom prst="rect">
            <a:avLst/>
          </a:prstGeom>
        </p:spPr>
      </p:pic>
      <p:sp>
        <p:nvSpPr>
          <p:cNvPr name="TextBox 10" id="10"/>
          <p:cNvSpPr txBox="true"/>
          <p:nvPr/>
        </p:nvSpPr>
        <p:spPr>
          <a:xfrm rot="0">
            <a:off x="132780" y="1224547"/>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.06</a:t>
            </a:r>
          </a:p>
        </p:txBody>
      </p:sp>
      <p:sp>
        <p:nvSpPr>
          <p:cNvPr name="TextBox 11" id="11"/>
          <p:cNvSpPr txBox="true"/>
          <p:nvPr/>
        </p:nvSpPr>
        <p:spPr>
          <a:xfrm rot="0">
            <a:off x="339432" y="975269"/>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12" id="12"/>
          <p:cNvSpPr txBox="true"/>
          <p:nvPr/>
        </p:nvSpPr>
        <p:spPr>
          <a:xfrm rot="0">
            <a:off x="1200620" y="531150"/>
            <a:ext cx="17087380" cy="735330"/>
          </a:xfrm>
          <a:prstGeom prst="rect">
            <a:avLst/>
          </a:prstGeom>
        </p:spPr>
        <p:txBody>
          <a:bodyPr anchor="t" rtlCol="false" tIns="0" lIns="0" bIns="0" rIns="0">
            <a:spAutoFit/>
          </a:bodyPr>
          <a:lstStyle/>
          <a:p>
            <a:pPr>
              <a:lnSpc>
                <a:spcPts val="5460"/>
              </a:lnSpc>
            </a:pPr>
            <a:r>
              <a:rPr lang="en-US" sz="6000" spc="-378">
                <a:solidFill>
                  <a:srgbClr val="111114"/>
                </a:solidFill>
                <a:latin typeface="Space Mono Bold"/>
              </a:rPr>
              <a:t>THE LARGEST WILDFIRES OF THE XXI CENTURY</a:t>
            </a:r>
          </a:p>
        </p:txBody>
      </p:sp>
      <p:sp>
        <p:nvSpPr>
          <p:cNvPr name="TextBox 13" id="13"/>
          <p:cNvSpPr txBox="true"/>
          <p:nvPr/>
        </p:nvSpPr>
        <p:spPr>
          <a:xfrm rot="-5400000">
            <a:off x="-622256" y="7410082"/>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AA61A"/>
        </a:solidFill>
      </p:bgPr>
    </p:bg>
    <p:spTree>
      <p:nvGrpSpPr>
        <p:cNvPr id="1" name=""/>
        <p:cNvGrpSpPr/>
        <p:nvPr/>
      </p:nvGrpSpPr>
      <p:grpSpPr>
        <a:xfrm>
          <a:off x="0" y="0"/>
          <a:ext cx="0" cy="0"/>
          <a:chOff x="0" y="0"/>
          <a:chExt cx="0" cy="0"/>
        </a:xfrm>
      </p:grpSpPr>
      <p:sp>
        <p:nvSpPr>
          <p:cNvPr name="AutoShape 2" id="2"/>
          <p:cNvSpPr/>
          <p:nvPr/>
        </p:nvSpPr>
        <p:spPr>
          <a:xfrm rot="0">
            <a:off x="671934" y="9390550"/>
            <a:ext cx="423537" cy="0"/>
          </a:xfrm>
          <a:prstGeom prst="line">
            <a:avLst/>
          </a:prstGeom>
          <a:ln cap="flat" w="47625">
            <a:solidFill>
              <a:srgbClr val="111114"/>
            </a:solidFill>
            <a:prstDash val="solid"/>
            <a:headEnd type="none" len="sm" w="sm"/>
            <a:tailEnd type="none" len="sm" w="sm"/>
          </a:ln>
        </p:spPr>
      </p:sp>
      <p:sp>
        <p:nvSpPr>
          <p:cNvPr name="TextBox 3" id="3"/>
          <p:cNvSpPr txBox="true"/>
          <p:nvPr/>
        </p:nvSpPr>
        <p:spPr>
          <a:xfrm rot="0">
            <a:off x="652830" y="983507"/>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.07</a:t>
            </a:r>
          </a:p>
        </p:txBody>
      </p:sp>
      <p:sp>
        <p:nvSpPr>
          <p:cNvPr name="AutoShape 4" id="4"/>
          <p:cNvSpPr/>
          <p:nvPr/>
        </p:nvSpPr>
        <p:spPr>
          <a:xfrm rot="0">
            <a:off x="671934" y="9390550"/>
            <a:ext cx="423537" cy="0"/>
          </a:xfrm>
          <a:prstGeom prst="line">
            <a:avLst/>
          </a:prstGeom>
          <a:ln cap="flat" w="47625">
            <a:solidFill>
              <a:srgbClr val="111114"/>
            </a:solidFill>
            <a:prstDash val="solid"/>
            <a:headEnd type="none" len="sm" w="sm"/>
            <a:tailEnd type="none" len="sm" w="sm"/>
          </a:ln>
        </p:spPr>
      </p:sp>
      <p:pic>
        <p:nvPicPr>
          <p:cNvPr name="Picture 5" id="5"/>
          <p:cNvPicPr>
            <a:picLocks noChangeAspect="true"/>
          </p:cNvPicPr>
          <p:nvPr/>
        </p:nvPicPr>
        <p:blipFill>
          <a:blip r:embed="rId2"/>
          <a:srcRect l="0" t="0" r="0" b="0"/>
          <a:stretch>
            <a:fillRect/>
          </a:stretch>
        </p:blipFill>
        <p:spPr>
          <a:xfrm flipH="false" flipV="false" rot="0">
            <a:off x="4229259" y="1539319"/>
            <a:ext cx="4012600" cy="3706640"/>
          </a:xfrm>
          <a:prstGeom prst="rect">
            <a:avLst/>
          </a:prstGeom>
        </p:spPr>
      </p:pic>
      <p:pic>
        <p:nvPicPr>
          <p:cNvPr name="Picture 6" id="6"/>
          <p:cNvPicPr>
            <a:picLocks noChangeAspect="true"/>
          </p:cNvPicPr>
          <p:nvPr/>
        </p:nvPicPr>
        <p:blipFill>
          <a:blip r:embed="rId3"/>
          <a:srcRect l="0" t="0" r="0" b="0"/>
          <a:stretch>
            <a:fillRect/>
          </a:stretch>
        </p:blipFill>
        <p:spPr>
          <a:xfrm flipH="false" flipV="false" rot="0">
            <a:off x="1139931" y="1620469"/>
            <a:ext cx="5388153" cy="1650122"/>
          </a:xfrm>
          <a:prstGeom prst="rect">
            <a:avLst/>
          </a:prstGeom>
        </p:spPr>
      </p:pic>
      <p:pic>
        <p:nvPicPr>
          <p:cNvPr name="Picture 7" id="7"/>
          <p:cNvPicPr>
            <a:picLocks noChangeAspect="true"/>
          </p:cNvPicPr>
          <p:nvPr/>
        </p:nvPicPr>
        <p:blipFill>
          <a:blip r:embed="rId4"/>
          <a:srcRect l="0" t="0" r="0" b="0"/>
          <a:stretch>
            <a:fillRect/>
          </a:stretch>
        </p:blipFill>
        <p:spPr>
          <a:xfrm flipH="false" flipV="false" rot="0">
            <a:off x="1303149" y="3426149"/>
            <a:ext cx="3643150" cy="2103919"/>
          </a:xfrm>
          <a:prstGeom prst="rect">
            <a:avLst/>
          </a:prstGeom>
        </p:spPr>
      </p:pic>
      <p:grpSp>
        <p:nvGrpSpPr>
          <p:cNvPr name="Group 8" id="8"/>
          <p:cNvGrpSpPr>
            <a:grpSpLocks noChangeAspect="true"/>
          </p:cNvGrpSpPr>
          <p:nvPr/>
        </p:nvGrpSpPr>
        <p:grpSpPr>
          <a:xfrm rot="237151">
            <a:off x="1629368" y="1890386"/>
            <a:ext cx="5163765" cy="3576386"/>
            <a:chOff x="0" y="0"/>
            <a:chExt cx="3429000" cy="2374900"/>
          </a:xfrm>
        </p:grpSpPr>
        <p:sp>
          <p:nvSpPr>
            <p:cNvPr name="Freeform 9" id="9"/>
            <p:cNvSpPr/>
            <p:nvPr/>
          </p:nvSpPr>
          <p:spPr>
            <a:xfrm>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l="-8894" r="-8894" t="0" b="0"/>
              </a:stretch>
            </a:blipFill>
          </p:spPr>
        </p:sp>
        <p:sp>
          <p:nvSpPr>
            <p:cNvPr name="Freeform 10" id="10"/>
            <p:cNvSpPr/>
            <p:nvPr/>
          </p:nvSpPr>
          <p:spPr>
            <a:xfrm>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6"/>
              <a:stretch>
                <a:fillRect l="-2902" r="-2492" t="-10996" b="-11124"/>
              </a:stretch>
            </a:blipFill>
          </p:spPr>
        </p:sp>
      </p:grpSp>
      <p:pic>
        <p:nvPicPr>
          <p:cNvPr name="Picture 11" id="11"/>
          <p:cNvPicPr>
            <a:picLocks noChangeAspect="true"/>
          </p:cNvPicPr>
          <p:nvPr/>
        </p:nvPicPr>
        <p:blipFill>
          <a:blip r:embed="rId7"/>
          <a:srcRect l="0" t="0" r="0" b="0"/>
          <a:stretch>
            <a:fillRect/>
          </a:stretch>
        </p:blipFill>
        <p:spPr>
          <a:xfrm flipH="false" flipV="false" rot="0">
            <a:off x="12381483" y="5249004"/>
            <a:ext cx="7063052" cy="1739276"/>
          </a:xfrm>
          <a:prstGeom prst="rect">
            <a:avLst/>
          </a:prstGeom>
        </p:spPr>
      </p:pic>
      <p:pic>
        <p:nvPicPr>
          <p:cNvPr name="Picture 12" id="12"/>
          <p:cNvPicPr>
            <a:picLocks noChangeAspect="true"/>
          </p:cNvPicPr>
          <p:nvPr/>
        </p:nvPicPr>
        <p:blipFill>
          <a:blip r:embed="rId8"/>
          <a:srcRect l="0" t="0" r="0" b="0"/>
          <a:stretch>
            <a:fillRect/>
          </a:stretch>
        </p:blipFill>
        <p:spPr>
          <a:xfrm flipH="false" flipV="false" rot="0">
            <a:off x="12453780" y="6402507"/>
            <a:ext cx="2989383" cy="2884755"/>
          </a:xfrm>
          <a:prstGeom prst="rect">
            <a:avLst/>
          </a:prstGeom>
        </p:spPr>
      </p:pic>
      <p:pic>
        <p:nvPicPr>
          <p:cNvPr name="Picture 13" id="13"/>
          <p:cNvPicPr>
            <a:picLocks noChangeAspect="true"/>
          </p:cNvPicPr>
          <p:nvPr/>
        </p:nvPicPr>
        <p:blipFill>
          <a:blip r:embed="rId9"/>
          <a:srcRect l="0" t="0" r="0" b="0"/>
          <a:stretch>
            <a:fillRect/>
          </a:stretch>
        </p:blipFill>
        <p:spPr>
          <a:xfrm flipH="false" flipV="false" rot="0">
            <a:off x="13948472" y="7922329"/>
            <a:ext cx="5206859" cy="1295206"/>
          </a:xfrm>
          <a:prstGeom prst="rect">
            <a:avLst/>
          </a:prstGeom>
        </p:spPr>
      </p:pic>
      <p:grpSp>
        <p:nvGrpSpPr>
          <p:cNvPr name="Group 14" id="14"/>
          <p:cNvGrpSpPr>
            <a:grpSpLocks noChangeAspect="true"/>
          </p:cNvGrpSpPr>
          <p:nvPr/>
        </p:nvGrpSpPr>
        <p:grpSpPr>
          <a:xfrm rot="237151">
            <a:off x="13007116" y="5295257"/>
            <a:ext cx="5163765" cy="3576386"/>
            <a:chOff x="0" y="0"/>
            <a:chExt cx="3429000" cy="2374900"/>
          </a:xfrm>
        </p:grpSpPr>
        <p:sp>
          <p:nvSpPr>
            <p:cNvPr name="Freeform 15" id="15"/>
            <p:cNvSpPr/>
            <p:nvPr/>
          </p:nvSpPr>
          <p:spPr>
            <a:xfrm>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l="-3649" r="-3649" t="0" b="0"/>
              </a:stretch>
            </a:blipFill>
          </p:spPr>
        </p:sp>
        <p:sp>
          <p:nvSpPr>
            <p:cNvPr name="Freeform 16" id="16"/>
            <p:cNvSpPr/>
            <p:nvPr/>
          </p:nvSpPr>
          <p:spPr>
            <a:xfrm>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6"/>
              <a:stretch>
                <a:fillRect l="-2902" r="-2492" t="-10996" b="-11124"/>
              </a:stretch>
            </a:blipFill>
          </p:spPr>
        </p:sp>
      </p:grpSp>
      <p:pic>
        <p:nvPicPr>
          <p:cNvPr name="Picture 17" id="17"/>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8367289" y="4153019"/>
            <a:ext cx="3424386" cy="2974936"/>
          </a:xfrm>
          <a:prstGeom prst="rect">
            <a:avLst/>
          </a:prstGeom>
        </p:spPr>
      </p:pic>
      <p:sp>
        <p:nvSpPr>
          <p:cNvPr name="TextBox 18" id="18"/>
          <p:cNvSpPr txBox="true"/>
          <p:nvPr/>
        </p:nvSpPr>
        <p:spPr>
          <a:xfrm rot="0">
            <a:off x="652830" y="754605"/>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19" id="19"/>
          <p:cNvSpPr txBox="true"/>
          <p:nvPr/>
        </p:nvSpPr>
        <p:spPr>
          <a:xfrm rot="-5400000">
            <a:off x="-528146" y="7589956"/>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
        <p:nvSpPr>
          <p:cNvPr name="TextBox 20" id="20"/>
          <p:cNvSpPr txBox="true"/>
          <p:nvPr/>
        </p:nvSpPr>
        <p:spPr>
          <a:xfrm rot="0">
            <a:off x="3897501" y="442675"/>
            <a:ext cx="17054097" cy="810895"/>
          </a:xfrm>
          <a:prstGeom prst="rect">
            <a:avLst/>
          </a:prstGeom>
        </p:spPr>
        <p:txBody>
          <a:bodyPr anchor="t" rtlCol="false" tIns="0" lIns="0" bIns="0" rIns="0">
            <a:spAutoFit/>
          </a:bodyPr>
          <a:lstStyle/>
          <a:p>
            <a:pPr>
              <a:lnSpc>
                <a:spcPts val="5914"/>
              </a:lnSpc>
            </a:pPr>
            <a:r>
              <a:rPr lang="en-US" sz="6499" spc="-409">
                <a:solidFill>
                  <a:srgbClr val="111114"/>
                </a:solidFill>
                <a:latin typeface="Space Mono Bold"/>
              </a:rPr>
              <a:t>CONSEQUENCES OF WILDFIRES</a:t>
            </a:r>
          </a:p>
        </p:txBody>
      </p:sp>
      <p:sp>
        <p:nvSpPr>
          <p:cNvPr name="TextBox 21" id="21"/>
          <p:cNvSpPr txBox="true"/>
          <p:nvPr/>
        </p:nvSpPr>
        <p:spPr>
          <a:xfrm rot="0">
            <a:off x="8086866" y="2836963"/>
            <a:ext cx="3401057" cy="6294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disrupt transportation</a:t>
            </a:r>
          </a:p>
        </p:txBody>
      </p:sp>
      <p:sp>
        <p:nvSpPr>
          <p:cNvPr name="TextBox 22" id="22"/>
          <p:cNvSpPr txBox="true"/>
          <p:nvPr/>
        </p:nvSpPr>
        <p:spPr>
          <a:xfrm rot="0">
            <a:off x="8086866" y="2131848"/>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.01</a:t>
            </a:r>
          </a:p>
        </p:txBody>
      </p:sp>
      <p:sp>
        <p:nvSpPr>
          <p:cNvPr name="TextBox 23" id="23"/>
          <p:cNvSpPr txBox="true"/>
          <p:nvPr/>
        </p:nvSpPr>
        <p:spPr>
          <a:xfrm rot="0">
            <a:off x="11791676" y="2733193"/>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.02</a:t>
            </a:r>
          </a:p>
        </p:txBody>
      </p:sp>
      <p:sp>
        <p:nvSpPr>
          <p:cNvPr name="TextBox 24" id="24"/>
          <p:cNvSpPr txBox="true"/>
          <p:nvPr/>
        </p:nvSpPr>
        <p:spPr>
          <a:xfrm rot="0">
            <a:off x="14863513" y="3334538"/>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.03</a:t>
            </a:r>
          </a:p>
        </p:txBody>
      </p:sp>
      <p:sp>
        <p:nvSpPr>
          <p:cNvPr name="TextBox 25" id="25"/>
          <p:cNvSpPr txBox="true"/>
          <p:nvPr/>
        </p:nvSpPr>
        <p:spPr>
          <a:xfrm rot="0">
            <a:off x="1688883" y="6183412"/>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.04</a:t>
            </a:r>
          </a:p>
        </p:txBody>
      </p:sp>
      <p:sp>
        <p:nvSpPr>
          <p:cNvPr name="TextBox 26" id="26"/>
          <p:cNvSpPr txBox="true"/>
          <p:nvPr/>
        </p:nvSpPr>
        <p:spPr>
          <a:xfrm rot="0">
            <a:off x="4906556" y="6784757"/>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.05</a:t>
            </a:r>
          </a:p>
        </p:txBody>
      </p:sp>
      <p:sp>
        <p:nvSpPr>
          <p:cNvPr name="TextBox 27" id="27"/>
          <p:cNvSpPr txBox="true"/>
          <p:nvPr/>
        </p:nvSpPr>
        <p:spPr>
          <a:xfrm rot="0">
            <a:off x="8773062" y="7487091"/>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.06</a:t>
            </a:r>
          </a:p>
        </p:txBody>
      </p:sp>
      <p:sp>
        <p:nvSpPr>
          <p:cNvPr name="TextBox 28" id="28"/>
          <p:cNvSpPr txBox="true"/>
          <p:nvPr/>
        </p:nvSpPr>
        <p:spPr>
          <a:xfrm rot="0">
            <a:off x="1550349" y="8294153"/>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.07</a:t>
            </a:r>
          </a:p>
        </p:txBody>
      </p:sp>
      <p:sp>
        <p:nvSpPr>
          <p:cNvPr name="TextBox 29" id="29"/>
          <p:cNvSpPr txBox="true"/>
          <p:nvPr/>
        </p:nvSpPr>
        <p:spPr>
          <a:xfrm rot="0">
            <a:off x="4699452" y="8472869"/>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.08</a:t>
            </a:r>
          </a:p>
        </p:txBody>
      </p:sp>
      <p:sp>
        <p:nvSpPr>
          <p:cNvPr name="TextBox 30" id="30"/>
          <p:cNvSpPr txBox="true"/>
          <p:nvPr/>
        </p:nvSpPr>
        <p:spPr>
          <a:xfrm rot="0">
            <a:off x="8407426" y="8736899"/>
            <a:ext cx="3651488" cy="525145"/>
          </a:xfrm>
          <a:prstGeom prst="rect">
            <a:avLst/>
          </a:prstGeom>
        </p:spPr>
        <p:txBody>
          <a:bodyPr anchor="t" rtlCol="false" tIns="0" lIns="0" bIns="0" rIns="0">
            <a:spAutoFit/>
          </a:bodyPr>
          <a:lstStyle/>
          <a:p>
            <a:pPr>
              <a:lnSpc>
                <a:spcPts val="4040"/>
              </a:lnSpc>
            </a:pPr>
            <a:r>
              <a:rPr lang="en-US" sz="4000" spc="-112">
                <a:solidFill>
                  <a:srgbClr val="111114"/>
                </a:solidFill>
                <a:latin typeface="Montserrat Semi-Bold Bold"/>
              </a:rPr>
              <a:t>.09</a:t>
            </a:r>
          </a:p>
        </p:txBody>
      </p:sp>
      <p:sp>
        <p:nvSpPr>
          <p:cNvPr name="TextBox 31" id="31"/>
          <p:cNvSpPr txBox="true"/>
          <p:nvPr/>
        </p:nvSpPr>
        <p:spPr>
          <a:xfrm rot="0">
            <a:off x="11791676" y="3332771"/>
            <a:ext cx="3401057" cy="6294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disrupt  communications</a:t>
            </a:r>
          </a:p>
        </p:txBody>
      </p:sp>
      <p:sp>
        <p:nvSpPr>
          <p:cNvPr name="TextBox 32" id="32"/>
          <p:cNvSpPr txBox="true"/>
          <p:nvPr/>
        </p:nvSpPr>
        <p:spPr>
          <a:xfrm rot="0">
            <a:off x="14863513" y="4038383"/>
            <a:ext cx="3401057" cy="9342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disrupt power and gas services, and water supply</a:t>
            </a:r>
          </a:p>
        </p:txBody>
      </p:sp>
      <p:sp>
        <p:nvSpPr>
          <p:cNvPr name="TextBox 33" id="33"/>
          <p:cNvSpPr txBox="true"/>
          <p:nvPr/>
        </p:nvSpPr>
        <p:spPr>
          <a:xfrm rot="0">
            <a:off x="1757833" y="6899057"/>
            <a:ext cx="3401057" cy="3246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air pollution</a:t>
            </a:r>
          </a:p>
        </p:txBody>
      </p:sp>
      <p:sp>
        <p:nvSpPr>
          <p:cNvPr name="TextBox 34" id="34"/>
          <p:cNvSpPr txBox="true"/>
          <p:nvPr/>
        </p:nvSpPr>
        <p:spPr>
          <a:xfrm rot="0">
            <a:off x="4906556" y="7426615"/>
            <a:ext cx="3401057" cy="6294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threat to life and health</a:t>
            </a:r>
          </a:p>
        </p:txBody>
      </p:sp>
      <p:sp>
        <p:nvSpPr>
          <p:cNvPr name="TextBox 35" id="35"/>
          <p:cNvSpPr txBox="true"/>
          <p:nvPr/>
        </p:nvSpPr>
        <p:spPr>
          <a:xfrm rot="0">
            <a:off x="8841790" y="8145586"/>
            <a:ext cx="3401057" cy="3246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threat to animals</a:t>
            </a:r>
          </a:p>
        </p:txBody>
      </p:sp>
      <p:sp>
        <p:nvSpPr>
          <p:cNvPr name="TextBox 36" id="36"/>
          <p:cNvSpPr txBox="true"/>
          <p:nvPr/>
        </p:nvSpPr>
        <p:spPr>
          <a:xfrm rot="0">
            <a:off x="1550349" y="8857398"/>
            <a:ext cx="3401057" cy="3246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material losses</a:t>
            </a:r>
          </a:p>
        </p:txBody>
      </p:sp>
      <p:sp>
        <p:nvSpPr>
          <p:cNvPr name="TextBox 37" id="37"/>
          <p:cNvSpPr txBox="true"/>
          <p:nvPr/>
        </p:nvSpPr>
        <p:spPr>
          <a:xfrm rot="0">
            <a:off x="4643187" y="9036114"/>
            <a:ext cx="3401057" cy="6294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destruction of buildings</a:t>
            </a:r>
          </a:p>
        </p:txBody>
      </p:sp>
      <p:sp>
        <p:nvSpPr>
          <p:cNvPr name="TextBox 38" id="38"/>
          <p:cNvSpPr txBox="true"/>
          <p:nvPr/>
        </p:nvSpPr>
        <p:spPr>
          <a:xfrm rot="0">
            <a:off x="8350940" y="9300144"/>
            <a:ext cx="3401057" cy="629413"/>
          </a:xfrm>
          <a:prstGeom prst="rect">
            <a:avLst/>
          </a:prstGeom>
        </p:spPr>
        <p:txBody>
          <a:bodyPr anchor="t" rtlCol="false" tIns="0" lIns="0" bIns="0" rIns="0">
            <a:spAutoFit/>
          </a:bodyPr>
          <a:lstStyle/>
          <a:p>
            <a:pPr>
              <a:lnSpc>
                <a:spcPts val="2424"/>
              </a:lnSpc>
              <a:spcBef>
                <a:spcPct val="0"/>
              </a:spcBef>
            </a:pPr>
            <a:r>
              <a:rPr lang="en-US" sz="2400" spc="-67">
                <a:solidFill>
                  <a:srgbClr val="000000"/>
                </a:solidFill>
                <a:latin typeface="Space Mono"/>
              </a:rPr>
              <a:t>sterdestruction of forest ecosystem</a:t>
            </a:r>
          </a:p>
        </p:txBody>
      </p:sp>
      <p:pic>
        <p:nvPicPr>
          <p:cNvPr name="Picture 39" id="39"/>
          <p:cNvPicPr>
            <a:picLocks noChangeAspect="true"/>
          </p:cNvPicPr>
          <p:nvPr/>
        </p:nvPicPr>
        <p:blipFill>
          <a:blip r:embed="rId13"/>
          <a:srcRect l="0" t="0" r="0" b="0"/>
          <a:stretch>
            <a:fillRect/>
          </a:stretch>
        </p:blipFill>
        <p:spPr>
          <a:xfrm flipH="false" flipV="false" rot="1576704">
            <a:off x="5680740" y="2034938"/>
            <a:ext cx="274269" cy="1021417"/>
          </a:xfrm>
          <a:prstGeom prst="rect">
            <a:avLst/>
          </a:prstGeom>
        </p:spPr>
      </p:pic>
      <p:pic>
        <p:nvPicPr>
          <p:cNvPr name="Picture 40" id="40"/>
          <p:cNvPicPr>
            <a:picLocks noChangeAspect="true"/>
          </p:cNvPicPr>
          <p:nvPr/>
        </p:nvPicPr>
        <p:blipFill>
          <a:blip r:embed="rId13"/>
          <a:srcRect l="0" t="0" r="0" b="0"/>
          <a:stretch>
            <a:fillRect/>
          </a:stretch>
        </p:blipFill>
        <p:spPr>
          <a:xfrm flipH="false" flipV="false" rot="-1104256">
            <a:off x="13839942" y="5330012"/>
            <a:ext cx="274269" cy="1021417"/>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4CBC96"/>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5184998" y="1658331"/>
            <a:ext cx="7230862" cy="82296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1161071">
            <a:off x="1106228" y="1415864"/>
            <a:ext cx="10540348" cy="4426946"/>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3203627" y="1242300"/>
            <a:ext cx="4135128" cy="3660752"/>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498929" y="1555043"/>
            <a:ext cx="7005447" cy="8229600"/>
          </a:xfrm>
          <a:prstGeom prst="rect">
            <a:avLst/>
          </a:prstGeom>
        </p:spPr>
      </p:pic>
      <p:sp>
        <p:nvSpPr>
          <p:cNvPr name="AutoShape 6" id="6"/>
          <p:cNvSpPr/>
          <p:nvPr/>
        </p:nvSpPr>
        <p:spPr>
          <a:xfrm rot="0">
            <a:off x="730526" y="9210675"/>
            <a:ext cx="423537" cy="0"/>
          </a:xfrm>
          <a:prstGeom prst="line">
            <a:avLst/>
          </a:prstGeom>
          <a:ln cap="flat" w="47625">
            <a:solidFill>
              <a:srgbClr val="111114"/>
            </a:solidFill>
            <a:prstDash val="solid"/>
            <a:headEnd type="none" len="sm" w="sm"/>
            <a:tailEnd type="none" len="sm" w="sm"/>
          </a:ln>
        </p:spPr>
      </p:sp>
      <p:sp>
        <p:nvSpPr>
          <p:cNvPr name="AutoShape 7" id="7"/>
          <p:cNvSpPr/>
          <p:nvPr/>
        </p:nvSpPr>
        <p:spPr>
          <a:xfrm rot="0">
            <a:off x="730526" y="9210675"/>
            <a:ext cx="423537" cy="0"/>
          </a:xfrm>
          <a:prstGeom prst="line">
            <a:avLst/>
          </a:prstGeom>
          <a:ln cap="flat" w="47625">
            <a:solidFill>
              <a:srgbClr val="111114"/>
            </a:solidFill>
            <a:prstDash val="solid"/>
            <a:headEnd type="none" len="sm" w="sm"/>
            <a:tailEnd type="none" len="sm" w="sm"/>
          </a:ln>
        </p:spPr>
      </p:sp>
      <p:pic>
        <p:nvPicPr>
          <p:cNvPr name="Picture 8" id="8"/>
          <p:cNvPicPr>
            <a:picLocks noChangeAspect="true"/>
          </p:cNvPicPr>
          <p:nvPr/>
        </p:nvPicPr>
        <p:blipFill>
          <a:blip r:embed="rId6"/>
          <a:srcRect l="0" t="0" r="0" b="0"/>
          <a:stretch>
            <a:fillRect/>
          </a:stretch>
        </p:blipFill>
        <p:spPr>
          <a:xfrm flipH="false" flipV="false" rot="1098792">
            <a:off x="1522884" y="2114595"/>
            <a:ext cx="9182419" cy="4625644"/>
          </a:xfrm>
          <a:prstGeom prst="rect">
            <a:avLst/>
          </a:prstGeom>
        </p:spPr>
      </p:pic>
      <p:pic>
        <p:nvPicPr>
          <p:cNvPr name="Picture 9" id="9"/>
          <p:cNvPicPr>
            <a:picLocks noChangeAspect="true"/>
          </p:cNvPicPr>
          <p:nvPr/>
        </p:nvPicPr>
        <p:blipFill>
          <a:blip r:embed="rId4"/>
          <a:srcRect l="0" t="0" r="0" b="0"/>
          <a:stretch>
            <a:fillRect/>
          </a:stretch>
        </p:blipFill>
        <p:spPr>
          <a:xfrm flipH="false" flipV="false" rot="0">
            <a:off x="8357019" y="4903052"/>
            <a:ext cx="5514168" cy="4881590"/>
          </a:xfrm>
          <a:prstGeom prst="rect">
            <a:avLst/>
          </a:prstGeom>
        </p:spPr>
      </p:pic>
      <p:pic>
        <p:nvPicPr>
          <p:cNvPr name="Picture 10" id="10"/>
          <p:cNvPicPr>
            <a:picLocks noChangeAspect="true"/>
          </p:cNvPicPr>
          <p:nvPr/>
        </p:nvPicPr>
        <p:blipFill>
          <a:blip r:embed="rId7"/>
          <a:srcRect l="13832" t="3049" r="0" b="0"/>
          <a:stretch>
            <a:fillRect/>
          </a:stretch>
        </p:blipFill>
        <p:spPr>
          <a:xfrm flipH="false" flipV="false" rot="0">
            <a:off x="1586008" y="2085185"/>
            <a:ext cx="10404368" cy="6116630"/>
          </a:xfrm>
          <a:prstGeom prst="rect">
            <a:avLst/>
          </a:prstGeom>
        </p:spPr>
      </p:pic>
      <p:pic>
        <p:nvPicPr>
          <p:cNvPr name="Picture 11" id="11"/>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1159807">
            <a:off x="2124427" y="5747661"/>
            <a:ext cx="1054812" cy="3432822"/>
          </a:xfrm>
          <a:prstGeom prst="rect">
            <a:avLst/>
          </a:prstGeom>
        </p:spPr>
      </p:pic>
      <p:sp>
        <p:nvSpPr>
          <p:cNvPr name="TextBox 12" id="12"/>
          <p:cNvSpPr txBox="true"/>
          <p:nvPr/>
        </p:nvSpPr>
        <p:spPr>
          <a:xfrm rot="0">
            <a:off x="670514" y="891469"/>
            <a:ext cx="2758938" cy="663574"/>
          </a:xfrm>
          <a:prstGeom prst="rect">
            <a:avLst/>
          </a:prstGeom>
        </p:spPr>
        <p:txBody>
          <a:bodyPr anchor="t" rtlCol="false" tIns="0" lIns="0" bIns="0" rIns="0">
            <a:spAutoFit/>
          </a:bodyPr>
          <a:lstStyle/>
          <a:p>
            <a:pPr>
              <a:lnSpc>
                <a:spcPts val="5049"/>
              </a:lnSpc>
            </a:pPr>
            <a:r>
              <a:rPr lang="en-US" sz="4999" spc="-139">
                <a:solidFill>
                  <a:srgbClr val="111114"/>
                </a:solidFill>
                <a:latin typeface="Montserrat Semi-Bold Bold"/>
              </a:rPr>
              <a:t>.08</a:t>
            </a:r>
          </a:p>
        </p:txBody>
      </p:sp>
      <p:sp>
        <p:nvSpPr>
          <p:cNvPr name="TextBox 13" id="13"/>
          <p:cNvSpPr txBox="true"/>
          <p:nvPr/>
        </p:nvSpPr>
        <p:spPr>
          <a:xfrm rot="0">
            <a:off x="670514" y="662566"/>
            <a:ext cx="2861797" cy="291212"/>
          </a:xfrm>
          <a:prstGeom prst="rect">
            <a:avLst/>
          </a:prstGeom>
        </p:spPr>
        <p:txBody>
          <a:bodyPr anchor="t" rtlCol="false" tIns="0" lIns="0" bIns="0" rIns="0">
            <a:spAutoFit/>
          </a:bodyPr>
          <a:lstStyle/>
          <a:p>
            <a:pPr>
              <a:lnSpc>
                <a:spcPts val="2222"/>
              </a:lnSpc>
            </a:pPr>
            <a:r>
              <a:rPr lang="en-US" sz="2200" spc="-61">
                <a:solidFill>
                  <a:srgbClr val="111114"/>
                </a:solidFill>
                <a:latin typeface="Montserrat Semi-Bold"/>
              </a:rPr>
              <a:t>PAGE</a:t>
            </a:r>
          </a:p>
        </p:txBody>
      </p:sp>
      <p:sp>
        <p:nvSpPr>
          <p:cNvPr name="TextBox 14" id="14"/>
          <p:cNvSpPr txBox="true"/>
          <p:nvPr/>
        </p:nvSpPr>
        <p:spPr>
          <a:xfrm rot="0">
            <a:off x="13463436" y="795916"/>
            <a:ext cx="6165490" cy="1553845"/>
          </a:xfrm>
          <a:prstGeom prst="rect">
            <a:avLst/>
          </a:prstGeom>
        </p:spPr>
        <p:txBody>
          <a:bodyPr anchor="t" rtlCol="false" tIns="0" lIns="0" bIns="0" rIns="0">
            <a:spAutoFit/>
          </a:bodyPr>
          <a:lstStyle/>
          <a:p>
            <a:pPr>
              <a:lnSpc>
                <a:spcPts val="5914"/>
              </a:lnSpc>
            </a:pPr>
            <a:r>
              <a:rPr lang="en-US" sz="6499" spc="-409">
                <a:solidFill>
                  <a:srgbClr val="111114"/>
                </a:solidFill>
                <a:latin typeface="Space Mono Bold"/>
              </a:rPr>
              <a:t>SEA LEVEL RISE</a:t>
            </a:r>
          </a:p>
        </p:txBody>
      </p:sp>
      <p:sp>
        <p:nvSpPr>
          <p:cNvPr name="TextBox 15" id="15"/>
          <p:cNvSpPr txBox="true"/>
          <p:nvPr/>
        </p:nvSpPr>
        <p:spPr>
          <a:xfrm rot="0">
            <a:off x="13871187" y="2646362"/>
            <a:ext cx="3939072" cy="5041900"/>
          </a:xfrm>
          <a:prstGeom prst="rect">
            <a:avLst/>
          </a:prstGeom>
        </p:spPr>
        <p:txBody>
          <a:bodyPr anchor="t" rtlCol="false" tIns="0" lIns="0" bIns="0" rIns="0">
            <a:spAutoFit/>
          </a:bodyPr>
          <a:lstStyle/>
          <a:p>
            <a:pPr>
              <a:lnSpc>
                <a:spcPts val="2525"/>
              </a:lnSpc>
            </a:pPr>
            <a:r>
              <a:rPr lang="en-US" sz="2500" spc="-70">
                <a:solidFill>
                  <a:srgbClr val="000000"/>
                </a:solidFill>
                <a:latin typeface="Space Mono"/>
              </a:rPr>
              <a:t>Seas and oceans cover about 71% of the earth's surface. Due to global warming, their level is raising. It is caused by several reasons:</a:t>
            </a:r>
          </a:p>
          <a:p>
            <a:pPr>
              <a:lnSpc>
                <a:spcPts val="2525"/>
              </a:lnSpc>
            </a:pPr>
          </a:p>
          <a:p>
            <a:pPr marL="539754" indent="-269877" lvl="1">
              <a:lnSpc>
                <a:spcPts val="2525"/>
              </a:lnSpc>
              <a:buFont typeface="Arial"/>
              <a:buChar char="•"/>
            </a:pPr>
            <a:r>
              <a:rPr lang="en-US" sz="2500" spc="-70">
                <a:solidFill>
                  <a:srgbClr val="000000"/>
                </a:solidFill>
                <a:latin typeface="Space Mono"/>
              </a:rPr>
              <a:t>thermal expansion </a:t>
            </a:r>
          </a:p>
          <a:p>
            <a:pPr marL="539754" indent="-269877" lvl="1">
              <a:lnSpc>
                <a:spcPts val="2525"/>
              </a:lnSpc>
              <a:buFont typeface="Arial"/>
              <a:buChar char="•"/>
            </a:pPr>
            <a:r>
              <a:rPr lang="en-US" sz="2500" spc="-70">
                <a:solidFill>
                  <a:srgbClr val="000000"/>
                </a:solidFill>
                <a:latin typeface="Space Mono"/>
              </a:rPr>
              <a:t>melting of glaciers</a:t>
            </a:r>
          </a:p>
          <a:p>
            <a:pPr marL="539754" indent="-269877" lvl="1">
              <a:lnSpc>
                <a:spcPts val="2525"/>
              </a:lnSpc>
              <a:buFont typeface="Arial"/>
              <a:buChar char="•"/>
            </a:pPr>
            <a:r>
              <a:rPr lang="en-US" sz="2500" spc="-70">
                <a:solidFill>
                  <a:srgbClr val="000000"/>
                </a:solidFill>
                <a:latin typeface="Space Mono"/>
              </a:rPr>
              <a:t>melting of ice sheets (Greenland and Antarctica)</a:t>
            </a:r>
          </a:p>
          <a:p>
            <a:pPr marL="539754" indent="-269877" lvl="1">
              <a:lnSpc>
                <a:spcPts val="2525"/>
              </a:lnSpc>
              <a:buFont typeface="Arial"/>
              <a:buChar char="•"/>
            </a:pPr>
            <a:r>
              <a:rPr lang="en-US" sz="2500" spc="-70">
                <a:solidFill>
                  <a:srgbClr val="000000"/>
                </a:solidFill>
                <a:latin typeface="Space Mono"/>
              </a:rPr>
              <a:t>human activity</a:t>
            </a:r>
          </a:p>
          <a:p>
            <a:pPr>
              <a:lnSpc>
                <a:spcPts val="2525"/>
              </a:lnSpc>
              <a:spcBef>
                <a:spcPct val="0"/>
              </a:spcBef>
            </a:pPr>
          </a:p>
        </p:txBody>
      </p:sp>
      <p:sp>
        <p:nvSpPr>
          <p:cNvPr name="TextBox 16" id="16"/>
          <p:cNvSpPr txBox="true"/>
          <p:nvPr/>
        </p:nvSpPr>
        <p:spPr>
          <a:xfrm rot="-5400000">
            <a:off x="-469554" y="7410082"/>
            <a:ext cx="2861797" cy="505461"/>
          </a:xfrm>
          <a:prstGeom prst="rect">
            <a:avLst/>
          </a:prstGeom>
        </p:spPr>
        <p:txBody>
          <a:bodyPr anchor="t" rtlCol="false" tIns="0" lIns="0" bIns="0" rIns="0">
            <a:spAutoFit/>
          </a:bodyPr>
          <a:lstStyle/>
          <a:p>
            <a:pPr>
              <a:lnSpc>
                <a:spcPts val="2020"/>
              </a:lnSpc>
            </a:pPr>
            <a:r>
              <a:rPr lang="en-US" sz="2000" spc="-56">
                <a:solidFill>
                  <a:srgbClr val="111114"/>
                </a:solidFill>
                <a:latin typeface="Montserrat Extra-Bold"/>
              </a:rPr>
              <a:t>ENVIRONMENTAL CITIZENSHIP</a:t>
            </a:r>
          </a:p>
        </p:txBody>
      </p:sp>
      <p:sp>
        <p:nvSpPr>
          <p:cNvPr name="AutoShape 17" id="17"/>
          <p:cNvSpPr/>
          <p:nvPr/>
        </p:nvSpPr>
        <p:spPr>
          <a:xfrm rot="0">
            <a:off x="13871187" y="7688263"/>
            <a:ext cx="4144489" cy="0"/>
          </a:xfrm>
          <a:prstGeom prst="line">
            <a:avLst/>
          </a:prstGeom>
          <a:ln cap="rnd" w="47625">
            <a:solidFill>
              <a:srgbClr val="111114"/>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DAFQ9cDUZsQ</dc:identifier>
  <dcterms:modified xsi:type="dcterms:W3CDTF">2011-08-01T06:04:30Z</dcterms:modified>
  <cp:revision>1</cp:revision>
  <dc:title>environmental citizenship</dc:title>
</cp:coreProperties>
</file>